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60" r:id="rId4"/>
    <p:sldId id="278" r:id="rId5"/>
    <p:sldId id="284" r:id="rId6"/>
    <p:sldId id="285" r:id="rId7"/>
    <p:sldId id="279" r:id="rId8"/>
    <p:sldId id="282" r:id="rId9"/>
    <p:sldId id="283" r:id="rId10"/>
    <p:sldId id="280" r:id="rId11"/>
    <p:sldId id="281" r:id="rId12"/>
    <p:sldId id="286" r:id="rId13"/>
    <p:sldId id="289" r:id="rId14"/>
    <p:sldId id="287" r:id="rId15"/>
    <p:sldId id="446" r:id="rId16"/>
    <p:sldId id="447" r:id="rId17"/>
    <p:sldId id="448" r:id="rId18"/>
    <p:sldId id="453" r:id="rId19"/>
    <p:sldId id="455" r:id="rId20"/>
    <p:sldId id="454" r:id="rId21"/>
    <p:sldId id="288" r:id="rId22"/>
    <p:sldId id="290" r:id="rId23"/>
  </p:sldIdLst>
  <p:sldSz cx="9144000" cy="5143500" type="screen16x9"/>
  <p:notesSz cx="6858000" cy="9144000"/>
  <p:embeddedFontLst>
    <p:embeddedFont>
      <p:font typeface="Cambria Math" panose="02040503050406030204" pitchFamily="18" charset="0"/>
      <p:regular r:id="rId25"/>
    </p:embeddedFont>
    <p:embeddedFont>
      <p:font typeface="Consolas" panose="020B0609020204030204" pitchFamily="49" charset="0"/>
      <p:regular r:id="rId26"/>
      <p:bold r:id="rId27"/>
      <p:italic r:id="rId28"/>
      <p:boldItalic r:id="rId29"/>
    </p:embeddedFont>
    <p:embeddedFont>
      <p:font typeface="Lato" panose="020B0604020202020204" charset="0"/>
      <p:regular r:id="rId30"/>
      <p:bold r:id="rId31"/>
      <p:italic r:id="rId32"/>
      <p:boldItalic r:id="rId33"/>
    </p:embeddedFont>
    <p:embeddedFont>
      <p:font typeface="Raleway" panose="020B0604020202020204" charset="0"/>
      <p:regular r:id="rId34"/>
      <p:bold r:id="rId35"/>
      <p:italic r:id="rId36"/>
      <p:boldItalic r:id="rId37"/>
    </p:embeddedFont>
    <p:embeddedFont>
      <p:font typeface="Segoe UI" panose="020B0502040204020203" pitchFamily="3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4694"/>
  </p:normalViewPr>
  <p:slideViewPr>
    <p:cSldViewPr snapToGrid="0" snapToObjects="1">
      <p:cViewPr>
        <p:scale>
          <a:sx n="125" d="100"/>
          <a:sy n="125" d="100"/>
        </p:scale>
        <p:origin x="119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2/5/2019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6190-U91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𝑋</m:t>
                          </m:r>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15</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16</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38"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39"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17</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062"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063"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18</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200722"/>
            <a:ext cx="3837000" cy="4218578"/>
          </a:xfrm>
          <a:prstGeom prst="rect">
            <a:avLst/>
          </a:prstGeom>
        </p:spPr>
        <p:txBody>
          <a:bodyPr spcFirstLastPara="1" wrap="square" lIns="91425" tIns="91425" rIns="91425" bIns="91425" anchor="ctr" anchorCtr="0">
            <a:noAutofit/>
          </a:bodyPr>
          <a:lstStyle/>
          <a:p>
            <a:pPr marL="0" indent="0">
              <a:spcBef>
                <a:spcPts val="1600"/>
              </a:spcBef>
              <a:buNone/>
            </a:pPr>
            <a:r>
              <a:rPr lang="en-US" b="1" dirty="0"/>
              <a:t>Intro to Machine Learning</a:t>
            </a:r>
          </a:p>
          <a:p>
            <a:pPr marL="0" indent="0">
              <a:buNone/>
            </a:pPr>
            <a:r>
              <a:rPr lang="en-US" b="1" dirty="0"/>
              <a:t>Machine Learning in the Cloud</a:t>
            </a:r>
          </a:p>
          <a:p>
            <a:pPr marL="0" indent="0">
              <a:buNone/>
            </a:pPr>
            <a:r>
              <a:rPr lang="en-US" b="1" dirty="0"/>
              <a:t>Cognitive Services</a:t>
            </a:r>
          </a:p>
          <a:p>
            <a:pPr marL="0" indent="0">
              <a:spcBef>
                <a:spcPts val="1600"/>
              </a:spcBef>
              <a:buNone/>
            </a:pPr>
            <a:r>
              <a:rPr lang="en-US" b="1" dirty="0"/>
              <a:t>Basics of Algorithms</a:t>
            </a:r>
          </a:p>
          <a:p>
            <a:pPr marL="285750" indent="-285750"/>
            <a:r>
              <a:rPr lang="en-US" b="1" dirty="0"/>
              <a:t>Regression</a:t>
            </a:r>
          </a:p>
          <a:p>
            <a:pPr marL="285750" indent="-285750"/>
            <a:r>
              <a:rPr lang="en-US" b="1" dirty="0"/>
              <a:t>Classification</a:t>
            </a:r>
          </a:p>
          <a:p>
            <a:pPr marL="285750" indent="-285750"/>
            <a:r>
              <a:rPr lang="en-US" b="1" dirty="0"/>
              <a:t>Clustering</a:t>
            </a:r>
          </a:p>
          <a:p>
            <a:pPr marL="0" indent="0">
              <a:spcBef>
                <a:spcPts val="1600"/>
              </a:spcBef>
              <a:buNone/>
            </a:pPr>
            <a:r>
              <a:rPr lang="en-US" b="1" dirty="0"/>
              <a:t>Scaling Up with Parallelization</a:t>
            </a:r>
          </a:p>
          <a:p>
            <a:pPr marL="285750" indent="-285750"/>
            <a:r>
              <a:rPr lang="en-US" b="1" dirty="0"/>
              <a:t>Training</a:t>
            </a:r>
          </a:p>
          <a:p>
            <a:pPr marL="285750" indent="-285750"/>
            <a:r>
              <a:rPr lang="en-US" b="1" dirty="0"/>
              <a:t>Cross-Validation</a:t>
            </a:r>
          </a:p>
          <a:p>
            <a:pPr marL="285750" indent="-285750"/>
            <a:r>
              <a:rPr lang="en-US" b="1" dirty="0"/>
              <a:t>Parameter Tuning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mc:Choice xmlns:a14="http://schemas.microsoft.com/office/drawing/2010/main"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344078437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685</TotalTime>
  <Words>979</Words>
  <Application>Microsoft Office PowerPoint</Application>
  <PresentationFormat>On-screen Show (16:9)</PresentationFormat>
  <Paragraphs>167</Paragraphs>
  <Slides>22</Slides>
  <Notes>3</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Lato</vt:lpstr>
      <vt:lpstr>Cambria Math</vt:lpstr>
      <vt:lpstr>Consolas</vt:lpstr>
      <vt:lpstr>Raleway</vt:lpstr>
      <vt:lpstr>Segoe UI</vt:lpstr>
      <vt:lpstr>Wingdings</vt:lpstr>
      <vt:lpstr>Arial</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PowerPoint Presentation</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Windows User</cp:lastModifiedBy>
  <cp:revision>84</cp:revision>
  <dcterms:created xsi:type="dcterms:W3CDTF">2019-01-02T02:35:54Z</dcterms:created>
  <dcterms:modified xsi:type="dcterms:W3CDTF">2019-02-05T16:51:14Z</dcterms:modified>
</cp:coreProperties>
</file>