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491" r:id="rId3"/>
    <p:sldId id="494" r:id="rId4"/>
    <p:sldId id="495" r:id="rId5"/>
    <p:sldId id="497" r:id="rId6"/>
    <p:sldId id="496" r:id="rId7"/>
    <p:sldId id="511" r:id="rId8"/>
    <p:sldId id="492" r:id="rId9"/>
    <p:sldId id="498" r:id="rId10"/>
    <p:sldId id="507" r:id="rId11"/>
    <p:sldId id="499" r:id="rId12"/>
    <p:sldId id="508" r:id="rId13"/>
    <p:sldId id="500" r:id="rId14"/>
    <p:sldId id="503" r:id="rId15"/>
    <p:sldId id="509" r:id="rId16"/>
    <p:sldId id="510" r:id="rId17"/>
    <p:sldId id="501" r:id="rId18"/>
    <p:sldId id="505" r:id="rId19"/>
    <p:sldId id="504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Raleway" pitchFamily="2" charset="77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FEB"/>
    <a:srgbClr val="7A81FF"/>
    <a:srgbClr val="FFFFF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0064" autoAdjust="0"/>
  </p:normalViewPr>
  <p:slideViewPr>
    <p:cSldViewPr snapToGrid="0" snapToObjects="1">
      <p:cViewPr varScale="1">
        <p:scale>
          <a:sx n="129" d="100"/>
          <a:sy n="129" d="100"/>
        </p:scale>
        <p:origin x="1160" y="192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DA6C-1ED0-764E-B626-6D0EF1E5CC04}" type="doc">
      <dgm:prSet loTypeId="urn:microsoft.com/office/officeart/2005/8/layout/process4" loCatId="" qsTypeId="urn:microsoft.com/office/officeart/2005/8/quickstyle/simple1" qsCatId="simple" csTypeId="urn:microsoft.com/office/officeart/2005/8/colors/colorful2" csCatId="colorful" phldr="1"/>
      <dgm:spPr/>
    </dgm:pt>
    <dgm:pt modelId="{6AEFFD33-6E31-094A-B3A3-747897D95B16}">
      <dgm:prSet phldrT="[Text]"/>
      <dgm:spPr/>
      <dgm:t>
        <a:bodyPr/>
        <a:lstStyle/>
        <a:p>
          <a:r>
            <a:rPr lang="en-US" dirty="0"/>
            <a:t>Make GitHub Repo</a:t>
          </a:r>
        </a:p>
      </dgm:t>
    </dgm:pt>
    <dgm:pt modelId="{7411EE22-79F7-CE4B-AF45-589187AED16C}" type="parTrans" cxnId="{3E455B51-3C80-2247-ACAF-5EDA7A0C6A78}">
      <dgm:prSet/>
      <dgm:spPr/>
      <dgm:t>
        <a:bodyPr/>
        <a:lstStyle/>
        <a:p>
          <a:endParaRPr lang="en-US"/>
        </a:p>
      </dgm:t>
    </dgm:pt>
    <dgm:pt modelId="{3BF4654C-741B-6945-BBD2-BF4F39E88FF7}" type="sibTrans" cxnId="{3E455B51-3C80-2247-ACAF-5EDA7A0C6A78}">
      <dgm:prSet/>
      <dgm:spPr/>
      <dgm:t>
        <a:bodyPr/>
        <a:lstStyle/>
        <a:p>
          <a:endParaRPr lang="en-US"/>
        </a:p>
      </dgm:t>
    </dgm:pt>
    <dgm:pt modelId="{C0F74FA9-C124-534F-84F9-1022C5245B15}">
      <dgm:prSet phldrT="[Text]"/>
      <dgm:spPr/>
      <dgm:t>
        <a:bodyPr/>
        <a:lstStyle/>
        <a:p>
          <a:r>
            <a:rPr lang="en-US" dirty="0"/>
            <a:t>Add YAML file to .</a:t>
          </a:r>
          <a:r>
            <a:rPr lang="en-US" dirty="0" err="1"/>
            <a:t>github</a:t>
          </a:r>
          <a:r>
            <a:rPr lang="en-US" dirty="0"/>
            <a:t>/actions folder</a:t>
          </a:r>
        </a:p>
      </dgm:t>
    </dgm:pt>
    <dgm:pt modelId="{62ACEA03-73D4-AA44-8EE3-26C5E4824385}" type="parTrans" cxnId="{D88D6DF5-2F76-F441-B516-49FA9CF1A8F9}">
      <dgm:prSet/>
      <dgm:spPr/>
      <dgm:t>
        <a:bodyPr/>
        <a:lstStyle/>
        <a:p>
          <a:endParaRPr lang="en-US"/>
        </a:p>
      </dgm:t>
    </dgm:pt>
    <dgm:pt modelId="{B45FC33D-7343-BE4E-BD3A-56E929DFB873}" type="sibTrans" cxnId="{D88D6DF5-2F76-F441-B516-49FA9CF1A8F9}">
      <dgm:prSet/>
      <dgm:spPr/>
      <dgm:t>
        <a:bodyPr/>
        <a:lstStyle/>
        <a:p>
          <a:endParaRPr lang="en-US"/>
        </a:p>
      </dgm:t>
    </dgm:pt>
    <dgm:pt modelId="{74C9474F-A8D7-8348-A9D3-800A809F3DEA}">
      <dgm:prSet phldrT="[Text]"/>
      <dgm:spPr/>
      <dgm:t>
        <a:bodyPr/>
        <a:lstStyle/>
        <a:p>
          <a:r>
            <a:rPr lang="en-US" dirty="0"/>
            <a:t>Add Terraform File(s) to Repo</a:t>
          </a:r>
        </a:p>
      </dgm:t>
    </dgm:pt>
    <dgm:pt modelId="{272E7279-2D88-2D4E-85F0-0F50CC9B5CE2}" type="parTrans" cxnId="{37940B42-B725-7C47-A469-3D536DD692D1}">
      <dgm:prSet/>
      <dgm:spPr/>
      <dgm:t>
        <a:bodyPr/>
        <a:lstStyle/>
        <a:p>
          <a:endParaRPr lang="en-US"/>
        </a:p>
      </dgm:t>
    </dgm:pt>
    <dgm:pt modelId="{732D5CB9-7EE0-2D4C-ACBD-BB94A2129980}" type="sibTrans" cxnId="{37940B42-B725-7C47-A469-3D536DD692D1}">
      <dgm:prSet/>
      <dgm:spPr/>
      <dgm:t>
        <a:bodyPr/>
        <a:lstStyle/>
        <a:p>
          <a:endParaRPr lang="en-US"/>
        </a:p>
      </dgm:t>
    </dgm:pt>
    <dgm:pt modelId="{E3C9FCF6-01FF-B44E-94A9-514E73914B66}">
      <dgm:prSet phldrT="[Text]"/>
      <dgm:spPr/>
      <dgm:t>
        <a:bodyPr/>
        <a:lstStyle/>
        <a:p>
          <a:r>
            <a:rPr lang="en-US" dirty="0"/>
            <a:t>Commit and Push Changes to Repo</a:t>
          </a:r>
        </a:p>
      </dgm:t>
    </dgm:pt>
    <dgm:pt modelId="{8E737A9A-FA38-D047-B91B-7B856B6DD50F}" type="parTrans" cxnId="{8770C6CE-8C06-9B43-9713-A37EA11F8FCF}">
      <dgm:prSet/>
      <dgm:spPr/>
      <dgm:t>
        <a:bodyPr/>
        <a:lstStyle/>
        <a:p>
          <a:endParaRPr lang="en-US"/>
        </a:p>
      </dgm:t>
    </dgm:pt>
    <dgm:pt modelId="{A536760E-BE95-AB40-BDED-3EDD86C6D1A7}" type="sibTrans" cxnId="{8770C6CE-8C06-9B43-9713-A37EA11F8FCF}">
      <dgm:prSet/>
      <dgm:spPr/>
      <dgm:t>
        <a:bodyPr/>
        <a:lstStyle/>
        <a:p>
          <a:endParaRPr lang="en-US"/>
        </a:p>
      </dgm:t>
    </dgm:pt>
    <dgm:pt modelId="{2503CB1C-21A7-F94F-BC2E-37DE5A00145E}">
      <dgm:prSet phldrT="[Text]"/>
      <dgm:spPr/>
      <dgm:t>
        <a:bodyPr/>
        <a:lstStyle/>
        <a:p>
          <a:r>
            <a:rPr lang="en-US" dirty="0"/>
            <a:t>Add Cloud Secrets to Repo</a:t>
          </a:r>
        </a:p>
      </dgm:t>
    </dgm:pt>
    <dgm:pt modelId="{F3598C78-C0D8-4D46-A2FB-D104F0DD177E}" type="parTrans" cxnId="{CBC5170F-F3C8-1E4C-9DC1-49828643E731}">
      <dgm:prSet/>
      <dgm:spPr/>
      <dgm:t>
        <a:bodyPr/>
        <a:lstStyle/>
        <a:p>
          <a:endParaRPr lang="en-US"/>
        </a:p>
      </dgm:t>
    </dgm:pt>
    <dgm:pt modelId="{FF69CE39-A3F4-FE43-8D74-B2CB4CA2E996}" type="sibTrans" cxnId="{CBC5170F-F3C8-1E4C-9DC1-49828643E731}">
      <dgm:prSet/>
      <dgm:spPr/>
      <dgm:t>
        <a:bodyPr/>
        <a:lstStyle/>
        <a:p>
          <a:endParaRPr lang="en-US"/>
        </a:p>
      </dgm:t>
    </dgm:pt>
    <dgm:pt modelId="{600856BD-8283-2041-A710-E9335A4BE70E}" type="pres">
      <dgm:prSet presAssocID="{1209DA6C-1ED0-764E-B626-6D0EF1E5CC04}" presName="Name0" presStyleCnt="0">
        <dgm:presLayoutVars>
          <dgm:dir/>
          <dgm:animLvl val="lvl"/>
          <dgm:resizeHandles val="exact"/>
        </dgm:presLayoutVars>
      </dgm:prSet>
      <dgm:spPr/>
    </dgm:pt>
    <dgm:pt modelId="{F7EC605A-8860-4940-AB87-85378FBE3B17}" type="pres">
      <dgm:prSet presAssocID="{E3C9FCF6-01FF-B44E-94A9-514E73914B66}" presName="boxAndChildren" presStyleCnt="0"/>
      <dgm:spPr/>
    </dgm:pt>
    <dgm:pt modelId="{E65F5BA4-5BAD-4F45-88DA-AB162A269E70}" type="pres">
      <dgm:prSet presAssocID="{E3C9FCF6-01FF-B44E-94A9-514E73914B66}" presName="parentTextBox" presStyleLbl="node1" presStyleIdx="0" presStyleCnt="5"/>
      <dgm:spPr/>
    </dgm:pt>
    <dgm:pt modelId="{33560C6F-CD5D-3145-A7EC-D03616CE468B}" type="pres">
      <dgm:prSet presAssocID="{732D5CB9-7EE0-2D4C-ACBD-BB94A2129980}" presName="sp" presStyleCnt="0"/>
      <dgm:spPr/>
    </dgm:pt>
    <dgm:pt modelId="{91F03C63-F21B-B54E-94E0-5DFBE63DA012}" type="pres">
      <dgm:prSet presAssocID="{74C9474F-A8D7-8348-A9D3-800A809F3DEA}" presName="arrowAndChildren" presStyleCnt="0"/>
      <dgm:spPr/>
    </dgm:pt>
    <dgm:pt modelId="{05CFC7BC-62A6-4E46-B050-C30345193116}" type="pres">
      <dgm:prSet presAssocID="{74C9474F-A8D7-8348-A9D3-800A809F3DEA}" presName="parentTextArrow" presStyleLbl="node1" presStyleIdx="1" presStyleCnt="5"/>
      <dgm:spPr/>
    </dgm:pt>
    <dgm:pt modelId="{396B460D-D028-9643-8B2C-364DC78423E2}" type="pres">
      <dgm:prSet presAssocID="{B45FC33D-7343-BE4E-BD3A-56E929DFB873}" presName="sp" presStyleCnt="0"/>
      <dgm:spPr/>
    </dgm:pt>
    <dgm:pt modelId="{C5F69C1B-0840-FE4F-BD6E-2CF6EE8D66B2}" type="pres">
      <dgm:prSet presAssocID="{C0F74FA9-C124-534F-84F9-1022C5245B15}" presName="arrowAndChildren" presStyleCnt="0"/>
      <dgm:spPr/>
    </dgm:pt>
    <dgm:pt modelId="{FE6A1512-8664-C544-8637-46A094A00665}" type="pres">
      <dgm:prSet presAssocID="{C0F74FA9-C124-534F-84F9-1022C5245B15}" presName="parentTextArrow" presStyleLbl="node1" presStyleIdx="2" presStyleCnt="5"/>
      <dgm:spPr/>
    </dgm:pt>
    <dgm:pt modelId="{E99D7F6E-D4A1-7D41-8238-30FA1E809FE7}" type="pres">
      <dgm:prSet presAssocID="{FF69CE39-A3F4-FE43-8D74-B2CB4CA2E996}" presName="sp" presStyleCnt="0"/>
      <dgm:spPr/>
    </dgm:pt>
    <dgm:pt modelId="{0463ADF0-4889-A849-A905-894E6B48B055}" type="pres">
      <dgm:prSet presAssocID="{2503CB1C-21A7-F94F-BC2E-37DE5A00145E}" presName="arrowAndChildren" presStyleCnt="0"/>
      <dgm:spPr/>
    </dgm:pt>
    <dgm:pt modelId="{645AA5F0-C37E-1A44-ADB8-2C04917BC818}" type="pres">
      <dgm:prSet presAssocID="{2503CB1C-21A7-F94F-BC2E-37DE5A00145E}" presName="parentTextArrow" presStyleLbl="node1" presStyleIdx="3" presStyleCnt="5"/>
      <dgm:spPr/>
    </dgm:pt>
    <dgm:pt modelId="{14BB48CC-7E8D-0646-99AB-3E4F315415A5}" type="pres">
      <dgm:prSet presAssocID="{3BF4654C-741B-6945-BBD2-BF4F39E88FF7}" presName="sp" presStyleCnt="0"/>
      <dgm:spPr/>
    </dgm:pt>
    <dgm:pt modelId="{5FF76908-D0A9-E243-80D6-47C48F6C230C}" type="pres">
      <dgm:prSet presAssocID="{6AEFFD33-6E31-094A-B3A3-747897D95B16}" presName="arrowAndChildren" presStyleCnt="0"/>
      <dgm:spPr/>
    </dgm:pt>
    <dgm:pt modelId="{914286F6-4832-5C47-86F8-7654B45B16F5}" type="pres">
      <dgm:prSet presAssocID="{6AEFFD33-6E31-094A-B3A3-747897D95B16}" presName="parentTextArrow" presStyleLbl="node1" presStyleIdx="4" presStyleCnt="5"/>
      <dgm:spPr/>
    </dgm:pt>
  </dgm:ptLst>
  <dgm:cxnLst>
    <dgm:cxn modelId="{CBC5170F-F3C8-1E4C-9DC1-49828643E731}" srcId="{1209DA6C-1ED0-764E-B626-6D0EF1E5CC04}" destId="{2503CB1C-21A7-F94F-BC2E-37DE5A00145E}" srcOrd="1" destOrd="0" parTransId="{F3598C78-C0D8-4D46-A2FB-D104F0DD177E}" sibTransId="{FF69CE39-A3F4-FE43-8D74-B2CB4CA2E996}"/>
    <dgm:cxn modelId="{A7201815-E382-5542-8228-86BD4D8A334F}" type="presOf" srcId="{2503CB1C-21A7-F94F-BC2E-37DE5A00145E}" destId="{645AA5F0-C37E-1A44-ADB8-2C04917BC818}" srcOrd="0" destOrd="0" presId="urn:microsoft.com/office/officeart/2005/8/layout/process4"/>
    <dgm:cxn modelId="{D4958722-FA02-0F4B-B214-147DC4AF79E4}" type="presOf" srcId="{74C9474F-A8D7-8348-A9D3-800A809F3DEA}" destId="{05CFC7BC-62A6-4E46-B050-C30345193116}" srcOrd="0" destOrd="0" presId="urn:microsoft.com/office/officeart/2005/8/layout/process4"/>
    <dgm:cxn modelId="{E2BB0B3B-C9BD-EF46-9814-936DDFFEA823}" type="presOf" srcId="{C0F74FA9-C124-534F-84F9-1022C5245B15}" destId="{FE6A1512-8664-C544-8637-46A094A00665}" srcOrd="0" destOrd="0" presId="urn:microsoft.com/office/officeart/2005/8/layout/process4"/>
    <dgm:cxn modelId="{37940B42-B725-7C47-A469-3D536DD692D1}" srcId="{1209DA6C-1ED0-764E-B626-6D0EF1E5CC04}" destId="{74C9474F-A8D7-8348-A9D3-800A809F3DEA}" srcOrd="3" destOrd="0" parTransId="{272E7279-2D88-2D4E-85F0-0F50CC9B5CE2}" sibTransId="{732D5CB9-7EE0-2D4C-ACBD-BB94A2129980}"/>
    <dgm:cxn modelId="{3E455B51-3C80-2247-ACAF-5EDA7A0C6A78}" srcId="{1209DA6C-1ED0-764E-B626-6D0EF1E5CC04}" destId="{6AEFFD33-6E31-094A-B3A3-747897D95B16}" srcOrd="0" destOrd="0" parTransId="{7411EE22-79F7-CE4B-AF45-589187AED16C}" sibTransId="{3BF4654C-741B-6945-BBD2-BF4F39E88FF7}"/>
    <dgm:cxn modelId="{9331D8C4-7733-5D4F-8085-A9E4432B355C}" type="presOf" srcId="{1209DA6C-1ED0-764E-B626-6D0EF1E5CC04}" destId="{600856BD-8283-2041-A710-E9335A4BE70E}" srcOrd="0" destOrd="0" presId="urn:microsoft.com/office/officeart/2005/8/layout/process4"/>
    <dgm:cxn modelId="{8770C6CE-8C06-9B43-9713-A37EA11F8FCF}" srcId="{1209DA6C-1ED0-764E-B626-6D0EF1E5CC04}" destId="{E3C9FCF6-01FF-B44E-94A9-514E73914B66}" srcOrd="4" destOrd="0" parTransId="{8E737A9A-FA38-D047-B91B-7B856B6DD50F}" sibTransId="{A536760E-BE95-AB40-BDED-3EDD86C6D1A7}"/>
    <dgm:cxn modelId="{B3126ED8-4EF4-4E43-BBFF-5392DE068998}" type="presOf" srcId="{E3C9FCF6-01FF-B44E-94A9-514E73914B66}" destId="{E65F5BA4-5BAD-4F45-88DA-AB162A269E70}" srcOrd="0" destOrd="0" presId="urn:microsoft.com/office/officeart/2005/8/layout/process4"/>
    <dgm:cxn modelId="{1040ABE8-9A2E-1E45-B5EE-DE04DA17BCD5}" type="presOf" srcId="{6AEFFD33-6E31-094A-B3A3-747897D95B16}" destId="{914286F6-4832-5C47-86F8-7654B45B16F5}" srcOrd="0" destOrd="0" presId="urn:microsoft.com/office/officeart/2005/8/layout/process4"/>
    <dgm:cxn modelId="{D88D6DF5-2F76-F441-B516-49FA9CF1A8F9}" srcId="{1209DA6C-1ED0-764E-B626-6D0EF1E5CC04}" destId="{C0F74FA9-C124-534F-84F9-1022C5245B15}" srcOrd="2" destOrd="0" parTransId="{62ACEA03-73D4-AA44-8EE3-26C5E4824385}" sibTransId="{B45FC33D-7343-BE4E-BD3A-56E929DFB873}"/>
    <dgm:cxn modelId="{70CF5A2B-559E-BF47-A7BD-6A4BDAE48382}" type="presParOf" srcId="{600856BD-8283-2041-A710-E9335A4BE70E}" destId="{F7EC605A-8860-4940-AB87-85378FBE3B17}" srcOrd="0" destOrd="0" presId="urn:microsoft.com/office/officeart/2005/8/layout/process4"/>
    <dgm:cxn modelId="{E7F6AF29-685C-6F4A-BF67-3833EC98E9E6}" type="presParOf" srcId="{F7EC605A-8860-4940-AB87-85378FBE3B17}" destId="{E65F5BA4-5BAD-4F45-88DA-AB162A269E70}" srcOrd="0" destOrd="0" presId="urn:microsoft.com/office/officeart/2005/8/layout/process4"/>
    <dgm:cxn modelId="{415C8D33-08C0-E54E-9ED5-AEC55A7E0092}" type="presParOf" srcId="{600856BD-8283-2041-A710-E9335A4BE70E}" destId="{33560C6F-CD5D-3145-A7EC-D03616CE468B}" srcOrd="1" destOrd="0" presId="urn:microsoft.com/office/officeart/2005/8/layout/process4"/>
    <dgm:cxn modelId="{8D281A67-D23F-D54A-94BD-AC97FFBB41C9}" type="presParOf" srcId="{600856BD-8283-2041-A710-E9335A4BE70E}" destId="{91F03C63-F21B-B54E-94E0-5DFBE63DA012}" srcOrd="2" destOrd="0" presId="urn:microsoft.com/office/officeart/2005/8/layout/process4"/>
    <dgm:cxn modelId="{DA4A7292-4F12-844D-B23A-BA0AD7D5782F}" type="presParOf" srcId="{91F03C63-F21B-B54E-94E0-5DFBE63DA012}" destId="{05CFC7BC-62A6-4E46-B050-C30345193116}" srcOrd="0" destOrd="0" presId="urn:microsoft.com/office/officeart/2005/8/layout/process4"/>
    <dgm:cxn modelId="{D558F7DA-47E4-C64E-9977-1B1F22F5C70C}" type="presParOf" srcId="{600856BD-8283-2041-A710-E9335A4BE70E}" destId="{396B460D-D028-9643-8B2C-364DC78423E2}" srcOrd="3" destOrd="0" presId="urn:microsoft.com/office/officeart/2005/8/layout/process4"/>
    <dgm:cxn modelId="{D8993120-FD0B-5740-A317-2BF8D7D59E40}" type="presParOf" srcId="{600856BD-8283-2041-A710-E9335A4BE70E}" destId="{C5F69C1B-0840-FE4F-BD6E-2CF6EE8D66B2}" srcOrd="4" destOrd="0" presId="urn:microsoft.com/office/officeart/2005/8/layout/process4"/>
    <dgm:cxn modelId="{633D7F7B-C8F8-004F-BAAE-6B35D460186B}" type="presParOf" srcId="{C5F69C1B-0840-FE4F-BD6E-2CF6EE8D66B2}" destId="{FE6A1512-8664-C544-8637-46A094A00665}" srcOrd="0" destOrd="0" presId="urn:microsoft.com/office/officeart/2005/8/layout/process4"/>
    <dgm:cxn modelId="{D592B58E-6611-6A4F-973F-A1A975060AD4}" type="presParOf" srcId="{600856BD-8283-2041-A710-E9335A4BE70E}" destId="{E99D7F6E-D4A1-7D41-8238-30FA1E809FE7}" srcOrd="5" destOrd="0" presId="urn:microsoft.com/office/officeart/2005/8/layout/process4"/>
    <dgm:cxn modelId="{33C935B0-1516-5047-AEFD-CC29EE128E4C}" type="presParOf" srcId="{600856BD-8283-2041-A710-E9335A4BE70E}" destId="{0463ADF0-4889-A849-A905-894E6B48B055}" srcOrd="6" destOrd="0" presId="urn:microsoft.com/office/officeart/2005/8/layout/process4"/>
    <dgm:cxn modelId="{CE2DB8F5-5489-6E4F-84CD-53F5F420BC61}" type="presParOf" srcId="{0463ADF0-4889-A849-A905-894E6B48B055}" destId="{645AA5F0-C37E-1A44-ADB8-2C04917BC818}" srcOrd="0" destOrd="0" presId="urn:microsoft.com/office/officeart/2005/8/layout/process4"/>
    <dgm:cxn modelId="{34D6D656-3D32-C646-A910-C7942D335DC1}" type="presParOf" srcId="{600856BD-8283-2041-A710-E9335A4BE70E}" destId="{14BB48CC-7E8D-0646-99AB-3E4F315415A5}" srcOrd="7" destOrd="0" presId="urn:microsoft.com/office/officeart/2005/8/layout/process4"/>
    <dgm:cxn modelId="{98407BE7-B145-7D46-9764-83B2B827762B}" type="presParOf" srcId="{600856BD-8283-2041-A710-E9335A4BE70E}" destId="{5FF76908-D0A9-E243-80D6-47C48F6C230C}" srcOrd="8" destOrd="0" presId="urn:microsoft.com/office/officeart/2005/8/layout/process4"/>
    <dgm:cxn modelId="{EC2F5BD0-2CAF-2246-9938-DE086F87AD95}" type="presParOf" srcId="{5FF76908-D0A9-E243-80D6-47C48F6C230C}" destId="{914286F6-4832-5C47-86F8-7654B45B16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F32B7-D897-40F3-A8B2-81E4AA89D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92379-56CA-4145-9D8D-D2419C19DB1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8D73A13-5212-4671-8AF9-B761A55EFE72}" type="parTrans" cxnId="{8EFD70D3-20E5-4755-959B-FC47FFBC8AE8}">
      <dgm:prSet/>
      <dgm:spPr/>
      <dgm:t>
        <a:bodyPr/>
        <a:lstStyle/>
        <a:p>
          <a:endParaRPr lang="en-US"/>
        </a:p>
      </dgm:t>
    </dgm:pt>
    <dgm:pt modelId="{B1B3951C-734F-44D5-A2CA-10E077052CDA}" type="sibTrans" cxnId="{8EFD70D3-20E5-4755-959B-FC47FFBC8AE8}">
      <dgm:prSet/>
      <dgm:spPr/>
      <dgm:t>
        <a:bodyPr/>
        <a:lstStyle/>
        <a:p>
          <a:endParaRPr lang="en-US"/>
        </a:p>
      </dgm:t>
    </dgm:pt>
    <dgm:pt modelId="{CE2D0527-A7B6-4932-A3D6-0A08E3B59C06}">
      <dgm:prSet phldrT="[Text]"/>
      <dgm:spPr/>
      <dgm:t>
        <a:bodyPr/>
        <a:lstStyle/>
        <a:p>
          <a:r>
            <a:rPr lang="en-US" dirty="0"/>
            <a:t>Telephone Number</a:t>
          </a:r>
        </a:p>
      </dgm:t>
    </dgm:pt>
    <dgm:pt modelId="{D8C254CD-6313-4C8D-B394-33ABF3C81796}" type="parTrans" cxnId="{7E9DF2B1-1E26-4E04-9DD5-BB3E1B0977E1}">
      <dgm:prSet/>
      <dgm:spPr/>
      <dgm:t>
        <a:bodyPr/>
        <a:lstStyle/>
        <a:p>
          <a:endParaRPr lang="en-US"/>
        </a:p>
      </dgm:t>
    </dgm:pt>
    <dgm:pt modelId="{1EBDD184-0809-4B4F-ACC4-2688EE2D60D4}" type="sibTrans" cxnId="{7E9DF2B1-1E26-4E04-9DD5-BB3E1B0977E1}">
      <dgm:prSet/>
      <dgm:spPr/>
      <dgm:t>
        <a:bodyPr/>
        <a:lstStyle/>
        <a:p>
          <a:endParaRPr lang="en-US"/>
        </a:p>
      </dgm:t>
    </dgm:pt>
    <dgm:pt modelId="{3D197EC8-D891-4713-B3D1-B1E0F7040F3E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09F24BBD-5ADA-42B7-A64C-F593471E828A}" type="parTrans" cxnId="{DABA3228-CB4C-43CA-B6A3-E63693201F5E}">
      <dgm:prSet/>
      <dgm:spPr/>
      <dgm:t>
        <a:bodyPr/>
        <a:lstStyle/>
        <a:p>
          <a:endParaRPr lang="en-US"/>
        </a:p>
      </dgm:t>
    </dgm:pt>
    <dgm:pt modelId="{F025B420-8F67-46E2-BDAD-7B9452902175}" type="sibTrans" cxnId="{DABA3228-CB4C-43CA-B6A3-E63693201F5E}">
      <dgm:prSet/>
      <dgm:spPr/>
      <dgm:t>
        <a:bodyPr/>
        <a:lstStyle/>
        <a:p>
          <a:endParaRPr lang="en-US"/>
        </a:p>
      </dgm:t>
    </dgm:pt>
    <dgm:pt modelId="{4A7B320F-5DF2-4F5B-B3D5-164EB63907B4}">
      <dgm:prSet phldrT="[Text]"/>
      <dgm:spPr/>
      <dgm:t>
        <a:bodyPr/>
        <a:lstStyle/>
        <a:p>
          <a:r>
            <a:rPr lang="en-US" dirty="0"/>
            <a:t>Dates (Smaller than years)</a:t>
          </a:r>
        </a:p>
      </dgm:t>
    </dgm:pt>
    <dgm:pt modelId="{F8E217E2-9A3D-46A8-B1D7-A60F294E36D2}" type="parTrans" cxnId="{3FA2977D-4746-441C-92C5-34AA2820E636}">
      <dgm:prSet/>
      <dgm:spPr/>
      <dgm:t>
        <a:bodyPr/>
        <a:lstStyle/>
        <a:p>
          <a:endParaRPr lang="en-US"/>
        </a:p>
      </dgm:t>
    </dgm:pt>
    <dgm:pt modelId="{A3EF0EAD-0CC7-4079-8407-AFB7D282D0D2}" type="sibTrans" cxnId="{3FA2977D-4746-441C-92C5-34AA2820E636}">
      <dgm:prSet/>
      <dgm:spPr/>
      <dgm:t>
        <a:bodyPr/>
        <a:lstStyle/>
        <a:p>
          <a:endParaRPr lang="en-US"/>
        </a:p>
      </dgm:t>
    </dgm:pt>
    <dgm:pt modelId="{B61ABD96-EF68-4AF8-B319-255EF9D1B074}">
      <dgm:prSet phldrT="[Text]"/>
      <dgm:spPr/>
      <dgm:t>
        <a:bodyPr/>
        <a:lstStyle/>
        <a:p>
          <a:r>
            <a:rPr lang="en-US" dirty="0"/>
            <a:t>Fax Number</a:t>
          </a:r>
        </a:p>
      </dgm:t>
    </dgm:pt>
    <dgm:pt modelId="{3074D05B-9C6E-4527-BC90-B5BCD759BF68}" type="parTrans" cxnId="{9D134B09-5390-47C5-9304-2395B1A2B0F7}">
      <dgm:prSet/>
      <dgm:spPr/>
      <dgm:t>
        <a:bodyPr/>
        <a:lstStyle/>
        <a:p>
          <a:endParaRPr lang="en-US"/>
        </a:p>
      </dgm:t>
    </dgm:pt>
    <dgm:pt modelId="{BD196A7A-5FFC-4ADF-8141-83146551E152}" type="sibTrans" cxnId="{9D134B09-5390-47C5-9304-2395B1A2B0F7}">
      <dgm:prSet/>
      <dgm:spPr/>
      <dgm:t>
        <a:bodyPr/>
        <a:lstStyle/>
        <a:p>
          <a:endParaRPr lang="en-US"/>
        </a:p>
      </dgm:t>
    </dgm:pt>
    <dgm:pt modelId="{DF6595B8-A201-4A60-A2F2-EA112897DB7E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414CD917-E99C-434E-8966-6D590CCF8C0B}" type="parTrans" cxnId="{42009F2A-40CA-4C36-854C-4F60BDD3F3A3}">
      <dgm:prSet/>
      <dgm:spPr/>
      <dgm:t>
        <a:bodyPr/>
        <a:lstStyle/>
        <a:p>
          <a:endParaRPr lang="en-US"/>
        </a:p>
      </dgm:t>
    </dgm:pt>
    <dgm:pt modelId="{28B81BEF-173A-4603-8439-15ED238C51F2}" type="sibTrans" cxnId="{42009F2A-40CA-4C36-854C-4F60BDD3F3A3}">
      <dgm:prSet/>
      <dgm:spPr/>
      <dgm:t>
        <a:bodyPr/>
        <a:lstStyle/>
        <a:p>
          <a:endParaRPr lang="en-US"/>
        </a:p>
      </dgm:t>
    </dgm:pt>
    <dgm:pt modelId="{47E31199-CCB6-477B-8003-B6D159DCAEF5}">
      <dgm:prSet phldrT="[Text]"/>
      <dgm:spPr/>
      <dgm:t>
        <a:bodyPr/>
        <a:lstStyle/>
        <a:p>
          <a:r>
            <a:rPr lang="en-US" dirty="0"/>
            <a:t>Social Security Number</a:t>
          </a:r>
        </a:p>
      </dgm:t>
    </dgm:pt>
    <dgm:pt modelId="{3CE6EE66-C1CA-4F35-AE64-EEBB99DB1C3D}" type="parTrans" cxnId="{B2407847-4584-4441-A3AE-70E2D6740518}">
      <dgm:prSet/>
      <dgm:spPr/>
      <dgm:t>
        <a:bodyPr/>
        <a:lstStyle/>
        <a:p>
          <a:endParaRPr lang="en-US"/>
        </a:p>
      </dgm:t>
    </dgm:pt>
    <dgm:pt modelId="{EBCBA095-7A7D-4A58-B14D-BB68AFB56501}" type="sibTrans" cxnId="{B2407847-4584-4441-A3AE-70E2D6740518}">
      <dgm:prSet/>
      <dgm:spPr/>
      <dgm:t>
        <a:bodyPr/>
        <a:lstStyle/>
        <a:p>
          <a:endParaRPr lang="en-US"/>
        </a:p>
      </dgm:t>
    </dgm:pt>
    <dgm:pt modelId="{E5BD570C-39F9-437E-AA68-69E247EDCA17}">
      <dgm:prSet phldrT="[Text]"/>
      <dgm:spPr/>
      <dgm:t>
        <a:bodyPr/>
        <a:lstStyle/>
        <a:p>
          <a:r>
            <a:rPr lang="en-US" dirty="0"/>
            <a:t>Medical Record Number</a:t>
          </a:r>
        </a:p>
      </dgm:t>
    </dgm:pt>
    <dgm:pt modelId="{721596D6-B0B8-4075-94F1-0588AFECED07}" type="parTrans" cxnId="{C122FE90-3F61-4522-9066-174425A2C0B5}">
      <dgm:prSet/>
      <dgm:spPr/>
      <dgm:t>
        <a:bodyPr/>
        <a:lstStyle/>
        <a:p>
          <a:endParaRPr lang="en-US"/>
        </a:p>
      </dgm:t>
    </dgm:pt>
    <dgm:pt modelId="{DDD79DBE-FC3E-4624-9DC3-E704784B72DA}" type="sibTrans" cxnId="{C122FE90-3F61-4522-9066-174425A2C0B5}">
      <dgm:prSet/>
      <dgm:spPr/>
      <dgm:t>
        <a:bodyPr/>
        <a:lstStyle/>
        <a:p>
          <a:endParaRPr lang="en-US"/>
        </a:p>
      </dgm:t>
    </dgm:pt>
    <dgm:pt modelId="{CF24C78F-5ABC-4601-BDEE-95DF6FAB1313}">
      <dgm:prSet phldrT="[Text]"/>
      <dgm:spPr/>
      <dgm:t>
        <a:bodyPr/>
        <a:lstStyle/>
        <a:p>
          <a:r>
            <a:rPr lang="en-US" dirty="0"/>
            <a:t>Health Plan Beneficiary Number</a:t>
          </a:r>
        </a:p>
      </dgm:t>
    </dgm:pt>
    <dgm:pt modelId="{6850918A-D877-4B76-9555-EBFA2DDF7B51}" type="parTrans" cxnId="{C047DA23-9EFE-4993-9B26-3DA4B6AD5120}">
      <dgm:prSet/>
      <dgm:spPr/>
      <dgm:t>
        <a:bodyPr/>
        <a:lstStyle/>
        <a:p>
          <a:endParaRPr lang="en-US"/>
        </a:p>
      </dgm:t>
    </dgm:pt>
    <dgm:pt modelId="{1D8E2AF2-5781-40A8-B597-BAA9BFAEBA37}" type="sibTrans" cxnId="{C047DA23-9EFE-4993-9B26-3DA4B6AD5120}">
      <dgm:prSet/>
      <dgm:spPr/>
      <dgm:t>
        <a:bodyPr/>
        <a:lstStyle/>
        <a:p>
          <a:endParaRPr lang="en-US"/>
        </a:p>
      </dgm:t>
    </dgm:pt>
    <dgm:pt modelId="{CD625AC7-7961-4CF9-B2FA-6D08899F6272}">
      <dgm:prSet phldrT="[Text]"/>
      <dgm:spPr/>
      <dgm:t>
        <a:bodyPr/>
        <a:lstStyle/>
        <a:p>
          <a:r>
            <a:rPr lang="en-US" dirty="0"/>
            <a:t>Account Numbers</a:t>
          </a:r>
        </a:p>
      </dgm:t>
    </dgm:pt>
    <dgm:pt modelId="{B0AD887C-5E14-4F22-BBE5-8D318545CBB4}" type="parTrans" cxnId="{584B708C-1635-4B0A-8DFD-0B0EB7519AF0}">
      <dgm:prSet/>
      <dgm:spPr/>
      <dgm:t>
        <a:bodyPr/>
        <a:lstStyle/>
        <a:p>
          <a:endParaRPr lang="en-US"/>
        </a:p>
      </dgm:t>
    </dgm:pt>
    <dgm:pt modelId="{3E56012C-AF58-4856-97C1-3E36588C634E}" type="sibTrans" cxnId="{584B708C-1635-4B0A-8DFD-0B0EB7519AF0}">
      <dgm:prSet/>
      <dgm:spPr/>
      <dgm:t>
        <a:bodyPr/>
        <a:lstStyle/>
        <a:p>
          <a:endParaRPr lang="en-US"/>
        </a:p>
      </dgm:t>
    </dgm:pt>
    <dgm:pt modelId="{C7D9F050-3D3C-4A8C-8948-9FCB790377EB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DD54545E-F7B0-4090-9020-FD2F22CDACF2}" type="parTrans" cxnId="{1932A3CC-C178-4B2B-882E-28AFB2FAEF41}">
      <dgm:prSet/>
      <dgm:spPr/>
      <dgm:t>
        <a:bodyPr/>
        <a:lstStyle/>
        <a:p>
          <a:endParaRPr lang="en-US"/>
        </a:p>
      </dgm:t>
    </dgm:pt>
    <dgm:pt modelId="{63B0F6C4-56DE-4508-9872-FC69A5973AEE}" type="sibTrans" cxnId="{1932A3CC-C178-4B2B-882E-28AFB2FAEF41}">
      <dgm:prSet/>
      <dgm:spPr/>
      <dgm:t>
        <a:bodyPr/>
        <a:lstStyle/>
        <a:p>
          <a:endParaRPr lang="en-US"/>
        </a:p>
      </dgm:t>
    </dgm:pt>
    <dgm:pt modelId="{B41E8948-01DE-45D0-8A05-338A50F12979}">
      <dgm:prSet phldrT="[Text]"/>
      <dgm:spPr/>
      <dgm:t>
        <a:bodyPr/>
        <a:lstStyle/>
        <a:p>
          <a:r>
            <a:rPr lang="en-US" dirty="0"/>
            <a:t>Vehicle Identifiers</a:t>
          </a:r>
        </a:p>
      </dgm:t>
    </dgm:pt>
    <dgm:pt modelId="{5F6EFA71-20BB-4E7D-BC09-0068D2E58431}" type="parTrans" cxnId="{E517688B-7310-4126-89DF-95D5F13250DA}">
      <dgm:prSet/>
      <dgm:spPr/>
      <dgm:t>
        <a:bodyPr/>
        <a:lstStyle/>
        <a:p>
          <a:endParaRPr lang="en-US"/>
        </a:p>
      </dgm:t>
    </dgm:pt>
    <dgm:pt modelId="{D957693E-12C7-410C-8D2F-C6F0AD44567F}" type="sibTrans" cxnId="{E517688B-7310-4126-89DF-95D5F13250DA}">
      <dgm:prSet/>
      <dgm:spPr/>
      <dgm:t>
        <a:bodyPr/>
        <a:lstStyle/>
        <a:p>
          <a:endParaRPr lang="en-US"/>
        </a:p>
      </dgm:t>
    </dgm:pt>
    <dgm:pt modelId="{19C32A6C-1796-43DE-BFF9-C6E76AC68FC4}">
      <dgm:prSet phldrT="[Text]"/>
      <dgm:spPr/>
      <dgm:t>
        <a:bodyPr/>
        <a:lstStyle/>
        <a:p>
          <a:r>
            <a:rPr lang="en-US" dirty="0"/>
            <a:t>Device Identifiers and Serial Numbers</a:t>
          </a:r>
        </a:p>
      </dgm:t>
    </dgm:pt>
    <dgm:pt modelId="{0112750E-C61E-4719-95EB-784CCE525153}" type="parTrans" cxnId="{0B707282-C413-4891-AE92-9EF431A87837}">
      <dgm:prSet/>
      <dgm:spPr/>
      <dgm:t>
        <a:bodyPr/>
        <a:lstStyle/>
        <a:p>
          <a:endParaRPr lang="en-US"/>
        </a:p>
      </dgm:t>
    </dgm:pt>
    <dgm:pt modelId="{C440AD4B-D650-419B-90E5-23E69E10D14F}" type="sibTrans" cxnId="{0B707282-C413-4891-AE92-9EF431A87837}">
      <dgm:prSet/>
      <dgm:spPr/>
      <dgm:t>
        <a:bodyPr/>
        <a:lstStyle/>
        <a:p>
          <a:endParaRPr lang="en-US"/>
        </a:p>
      </dgm:t>
    </dgm:pt>
    <dgm:pt modelId="{FFA918CE-DCAD-421D-A5B3-4534CEFC44AC}">
      <dgm:prSet phldrT="[Text]"/>
      <dgm:spPr/>
      <dgm:t>
        <a:bodyPr/>
        <a:lstStyle/>
        <a:p>
          <a:r>
            <a:rPr lang="en-US" dirty="0"/>
            <a:t>Web URLs</a:t>
          </a:r>
        </a:p>
      </dgm:t>
    </dgm:pt>
    <dgm:pt modelId="{C050076B-0F79-42AA-9164-BDDB67746BE6}" type="parTrans" cxnId="{81CD46BC-3E21-4769-BA30-C09C0B0144D7}">
      <dgm:prSet/>
      <dgm:spPr/>
      <dgm:t>
        <a:bodyPr/>
        <a:lstStyle/>
        <a:p>
          <a:endParaRPr lang="en-US"/>
        </a:p>
      </dgm:t>
    </dgm:pt>
    <dgm:pt modelId="{C35C5D4C-29BE-48D3-9E28-BE53E0864865}" type="sibTrans" cxnId="{81CD46BC-3E21-4769-BA30-C09C0B0144D7}">
      <dgm:prSet/>
      <dgm:spPr/>
      <dgm:t>
        <a:bodyPr/>
        <a:lstStyle/>
        <a:p>
          <a:endParaRPr lang="en-US"/>
        </a:p>
      </dgm:t>
    </dgm:pt>
    <dgm:pt modelId="{9DC14873-29AA-42E0-9107-A7754BE56ABF}">
      <dgm:prSet phldrT="[Text]"/>
      <dgm:spPr/>
      <dgm:t>
        <a:bodyPr/>
        <a:lstStyle/>
        <a:p>
          <a:r>
            <a:rPr lang="en-US" dirty="0"/>
            <a:t>IP Addresses</a:t>
          </a:r>
        </a:p>
      </dgm:t>
    </dgm:pt>
    <dgm:pt modelId="{0612E6D0-DF8A-4DF8-86E3-2A7680CA2BA4}" type="parTrans" cxnId="{9FA85B71-5B0E-4EC2-8888-808DA4C4FE3E}">
      <dgm:prSet/>
      <dgm:spPr/>
      <dgm:t>
        <a:bodyPr/>
        <a:lstStyle/>
        <a:p>
          <a:endParaRPr lang="en-US"/>
        </a:p>
      </dgm:t>
    </dgm:pt>
    <dgm:pt modelId="{7984810D-4158-4A44-A380-285DCD87D3C7}" type="sibTrans" cxnId="{9FA85B71-5B0E-4EC2-8888-808DA4C4FE3E}">
      <dgm:prSet/>
      <dgm:spPr/>
      <dgm:t>
        <a:bodyPr/>
        <a:lstStyle/>
        <a:p>
          <a:endParaRPr lang="en-US"/>
        </a:p>
      </dgm:t>
    </dgm:pt>
    <dgm:pt modelId="{83F9D210-0CCE-47FB-A88D-1AA89408BFBB}">
      <dgm:prSet phldrT="[Text]"/>
      <dgm:spPr/>
      <dgm:t>
        <a:bodyPr/>
        <a:lstStyle/>
        <a:p>
          <a:r>
            <a:rPr lang="en-US" dirty="0"/>
            <a:t>Biometric Identifiers</a:t>
          </a:r>
        </a:p>
      </dgm:t>
    </dgm:pt>
    <dgm:pt modelId="{66D94299-90A2-4EE3-A219-2203C95B0FF7}" type="parTrans" cxnId="{B0BAD3D9-FCDF-4CB6-82DC-236DD39FA326}">
      <dgm:prSet/>
      <dgm:spPr/>
      <dgm:t>
        <a:bodyPr/>
        <a:lstStyle/>
        <a:p>
          <a:endParaRPr lang="en-US"/>
        </a:p>
      </dgm:t>
    </dgm:pt>
    <dgm:pt modelId="{73BCEBEA-50C9-45D2-9822-29A93AC512CB}" type="sibTrans" cxnId="{B0BAD3D9-FCDF-4CB6-82DC-236DD39FA326}">
      <dgm:prSet/>
      <dgm:spPr/>
      <dgm:t>
        <a:bodyPr/>
        <a:lstStyle/>
        <a:p>
          <a:endParaRPr lang="en-US"/>
        </a:p>
      </dgm:t>
    </dgm:pt>
    <dgm:pt modelId="{9B5EA2FC-7E16-4F2F-9350-4C214E870E28}">
      <dgm:prSet phldrT="[Text]"/>
      <dgm:spPr/>
      <dgm:t>
        <a:bodyPr/>
        <a:lstStyle/>
        <a:p>
          <a:r>
            <a:rPr lang="en-US" dirty="0"/>
            <a:t>Fingerprints, voice recording, etc.</a:t>
          </a:r>
        </a:p>
      </dgm:t>
    </dgm:pt>
    <dgm:pt modelId="{C88ABC53-D5D3-43B8-903B-433D6C81C97C}" type="parTrans" cxnId="{506C09CE-05B2-4F75-A716-EEDD9AEBF397}">
      <dgm:prSet/>
      <dgm:spPr/>
      <dgm:t>
        <a:bodyPr/>
        <a:lstStyle/>
        <a:p>
          <a:endParaRPr lang="en-US"/>
        </a:p>
      </dgm:t>
    </dgm:pt>
    <dgm:pt modelId="{D1575E01-565B-4003-AAE7-978BE0AE8FED}" type="sibTrans" cxnId="{506C09CE-05B2-4F75-A716-EEDD9AEBF397}">
      <dgm:prSet/>
      <dgm:spPr/>
      <dgm:t>
        <a:bodyPr/>
        <a:lstStyle/>
        <a:p>
          <a:endParaRPr lang="en-US"/>
        </a:p>
      </dgm:t>
    </dgm:pt>
    <dgm:pt modelId="{F648638F-C814-4E9A-916A-CB077548079D}">
      <dgm:prSet phldrT="[Text]"/>
      <dgm:spPr/>
      <dgm:t>
        <a:bodyPr/>
        <a:lstStyle/>
        <a:p>
          <a:r>
            <a:rPr lang="en-US" dirty="0"/>
            <a:t>Face Photos</a:t>
          </a:r>
        </a:p>
      </dgm:t>
    </dgm:pt>
    <dgm:pt modelId="{5AD27AA3-8ADF-4B77-894A-DE1DB6B1A98A}" type="parTrans" cxnId="{7FE864A1-5F68-4125-BA87-CDA76EE0EE02}">
      <dgm:prSet/>
      <dgm:spPr/>
      <dgm:t>
        <a:bodyPr/>
        <a:lstStyle/>
        <a:p>
          <a:endParaRPr lang="en-US"/>
        </a:p>
      </dgm:t>
    </dgm:pt>
    <dgm:pt modelId="{EFADC65D-FB53-47F0-BAF3-CF9272A4DE99}" type="sibTrans" cxnId="{7FE864A1-5F68-4125-BA87-CDA76EE0EE02}">
      <dgm:prSet/>
      <dgm:spPr/>
      <dgm:t>
        <a:bodyPr/>
        <a:lstStyle/>
        <a:p>
          <a:endParaRPr lang="en-US"/>
        </a:p>
      </dgm:t>
    </dgm:pt>
    <dgm:pt modelId="{C2895E37-7228-44B4-9F60-9F8E17EB98F1}">
      <dgm:prSet phldrT="[Text]"/>
      <dgm:spPr/>
      <dgm:t>
        <a:bodyPr/>
        <a:lstStyle/>
        <a:p>
          <a:r>
            <a:rPr lang="en-US" dirty="0"/>
            <a:t>Any other unique ID</a:t>
          </a:r>
        </a:p>
      </dgm:t>
    </dgm:pt>
    <dgm:pt modelId="{27041BF0-DCD1-43AF-94FE-6366345EBEF3}" type="parTrans" cxnId="{3F904677-3318-42D9-AD74-15FC69B5F25D}">
      <dgm:prSet/>
      <dgm:spPr/>
      <dgm:t>
        <a:bodyPr/>
        <a:lstStyle/>
        <a:p>
          <a:endParaRPr lang="en-US"/>
        </a:p>
      </dgm:t>
    </dgm:pt>
    <dgm:pt modelId="{98132D86-CBC2-4B55-8A90-7BB910A47C3E}" type="sibTrans" cxnId="{3F904677-3318-42D9-AD74-15FC69B5F25D}">
      <dgm:prSet/>
      <dgm:spPr/>
      <dgm:t>
        <a:bodyPr/>
        <a:lstStyle/>
        <a:p>
          <a:endParaRPr lang="en-US"/>
        </a:p>
      </dgm:t>
    </dgm:pt>
    <dgm:pt modelId="{A5237DDD-E65F-4F04-950C-B14DD916C2B7}" type="pres">
      <dgm:prSet presAssocID="{C5AF32B7-D897-40F3-A8B2-81E4AA89D7C0}" presName="diagram" presStyleCnt="0">
        <dgm:presLayoutVars>
          <dgm:dir/>
          <dgm:resizeHandles val="exact"/>
        </dgm:presLayoutVars>
      </dgm:prSet>
      <dgm:spPr/>
    </dgm:pt>
    <dgm:pt modelId="{9FF7F0ED-D5C8-405A-84FC-8016EB59CCE4}" type="pres">
      <dgm:prSet presAssocID="{52C92379-56CA-4145-9D8D-D2419C19DB12}" presName="node" presStyleLbl="node1" presStyleIdx="0" presStyleCnt="18">
        <dgm:presLayoutVars>
          <dgm:bulletEnabled val="1"/>
        </dgm:presLayoutVars>
      </dgm:prSet>
      <dgm:spPr/>
    </dgm:pt>
    <dgm:pt modelId="{FEF8F42E-1500-49C3-B927-5C98E3DE4720}" type="pres">
      <dgm:prSet presAssocID="{B1B3951C-734F-44D5-A2CA-10E077052CDA}" presName="sibTrans" presStyleCnt="0"/>
      <dgm:spPr/>
    </dgm:pt>
    <dgm:pt modelId="{608003C2-D10F-40B9-B867-F67A32AD20CF}" type="pres">
      <dgm:prSet presAssocID="{3D197EC8-D891-4713-B3D1-B1E0F7040F3E}" presName="node" presStyleLbl="node1" presStyleIdx="1" presStyleCnt="18">
        <dgm:presLayoutVars>
          <dgm:bulletEnabled val="1"/>
        </dgm:presLayoutVars>
      </dgm:prSet>
      <dgm:spPr/>
    </dgm:pt>
    <dgm:pt modelId="{0C12D46A-7CAC-4281-A80F-F57D537250CC}" type="pres">
      <dgm:prSet presAssocID="{F025B420-8F67-46E2-BDAD-7B9452902175}" presName="sibTrans" presStyleCnt="0"/>
      <dgm:spPr/>
    </dgm:pt>
    <dgm:pt modelId="{48CA48E0-14D5-455F-B9D5-9BE942E87263}" type="pres">
      <dgm:prSet presAssocID="{4A7B320F-5DF2-4F5B-B3D5-164EB63907B4}" presName="node" presStyleLbl="node1" presStyleIdx="2" presStyleCnt="18">
        <dgm:presLayoutVars>
          <dgm:bulletEnabled val="1"/>
        </dgm:presLayoutVars>
      </dgm:prSet>
      <dgm:spPr/>
    </dgm:pt>
    <dgm:pt modelId="{A08FA580-0A4C-4787-9437-56F7D564654F}" type="pres">
      <dgm:prSet presAssocID="{A3EF0EAD-0CC7-4079-8407-AFB7D282D0D2}" presName="sibTrans" presStyleCnt="0"/>
      <dgm:spPr/>
    </dgm:pt>
    <dgm:pt modelId="{798BC467-B873-4721-974B-4E74B0352362}" type="pres">
      <dgm:prSet presAssocID="{CE2D0527-A7B6-4932-A3D6-0A08E3B59C06}" presName="node" presStyleLbl="node1" presStyleIdx="3" presStyleCnt="18">
        <dgm:presLayoutVars>
          <dgm:bulletEnabled val="1"/>
        </dgm:presLayoutVars>
      </dgm:prSet>
      <dgm:spPr/>
    </dgm:pt>
    <dgm:pt modelId="{33BE2E67-7596-44A8-9225-FE61DD91C166}" type="pres">
      <dgm:prSet presAssocID="{1EBDD184-0809-4B4F-ACC4-2688EE2D60D4}" presName="sibTrans" presStyleCnt="0"/>
      <dgm:spPr/>
    </dgm:pt>
    <dgm:pt modelId="{5CB520A1-4449-438E-A61C-A2B2C335E42F}" type="pres">
      <dgm:prSet presAssocID="{B61ABD96-EF68-4AF8-B319-255EF9D1B074}" presName="node" presStyleLbl="node1" presStyleIdx="4" presStyleCnt="18">
        <dgm:presLayoutVars>
          <dgm:bulletEnabled val="1"/>
        </dgm:presLayoutVars>
      </dgm:prSet>
      <dgm:spPr/>
    </dgm:pt>
    <dgm:pt modelId="{964BFDC5-CC6C-409B-A5D1-01DFB7C3FB2B}" type="pres">
      <dgm:prSet presAssocID="{BD196A7A-5FFC-4ADF-8141-83146551E152}" presName="sibTrans" presStyleCnt="0"/>
      <dgm:spPr/>
    </dgm:pt>
    <dgm:pt modelId="{663263DC-5FEF-4C25-AE71-09C43D8093CC}" type="pres">
      <dgm:prSet presAssocID="{DF6595B8-A201-4A60-A2F2-EA112897DB7E}" presName="node" presStyleLbl="node1" presStyleIdx="5" presStyleCnt="18">
        <dgm:presLayoutVars>
          <dgm:bulletEnabled val="1"/>
        </dgm:presLayoutVars>
      </dgm:prSet>
      <dgm:spPr/>
    </dgm:pt>
    <dgm:pt modelId="{FB7BE4EF-B2E5-429B-BFEF-A2F23182DD00}" type="pres">
      <dgm:prSet presAssocID="{28B81BEF-173A-4603-8439-15ED238C51F2}" presName="sibTrans" presStyleCnt="0"/>
      <dgm:spPr/>
    </dgm:pt>
    <dgm:pt modelId="{41A22EB5-CC5A-45CA-89BC-19BC426F3987}" type="pres">
      <dgm:prSet presAssocID="{47E31199-CCB6-477B-8003-B6D159DCAEF5}" presName="node" presStyleLbl="node1" presStyleIdx="6" presStyleCnt="18">
        <dgm:presLayoutVars>
          <dgm:bulletEnabled val="1"/>
        </dgm:presLayoutVars>
      </dgm:prSet>
      <dgm:spPr/>
    </dgm:pt>
    <dgm:pt modelId="{646FBCE9-BA27-4602-AE44-7F1129E415B9}" type="pres">
      <dgm:prSet presAssocID="{EBCBA095-7A7D-4A58-B14D-BB68AFB56501}" presName="sibTrans" presStyleCnt="0"/>
      <dgm:spPr/>
    </dgm:pt>
    <dgm:pt modelId="{809B040E-6CA3-462F-92F4-691C0A8DF4B9}" type="pres">
      <dgm:prSet presAssocID="{E5BD570C-39F9-437E-AA68-69E247EDCA17}" presName="node" presStyleLbl="node1" presStyleIdx="7" presStyleCnt="18">
        <dgm:presLayoutVars>
          <dgm:bulletEnabled val="1"/>
        </dgm:presLayoutVars>
      </dgm:prSet>
      <dgm:spPr/>
    </dgm:pt>
    <dgm:pt modelId="{9B4111FC-A47F-4D54-A271-704DA7541410}" type="pres">
      <dgm:prSet presAssocID="{DDD79DBE-FC3E-4624-9DC3-E704784B72DA}" presName="sibTrans" presStyleCnt="0"/>
      <dgm:spPr/>
    </dgm:pt>
    <dgm:pt modelId="{1086DF0B-9C3F-4124-A6FF-9BD39CD1A23E}" type="pres">
      <dgm:prSet presAssocID="{CF24C78F-5ABC-4601-BDEE-95DF6FAB1313}" presName="node" presStyleLbl="node1" presStyleIdx="8" presStyleCnt="18">
        <dgm:presLayoutVars>
          <dgm:bulletEnabled val="1"/>
        </dgm:presLayoutVars>
      </dgm:prSet>
      <dgm:spPr/>
    </dgm:pt>
    <dgm:pt modelId="{E4A77727-4500-45DA-8FE9-0BF5658D3792}" type="pres">
      <dgm:prSet presAssocID="{1D8E2AF2-5781-40A8-B597-BAA9BFAEBA37}" presName="sibTrans" presStyleCnt="0"/>
      <dgm:spPr/>
    </dgm:pt>
    <dgm:pt modelId="{E994852E-B6F3-44E9-9297-D43A04F9D081}" type="pres">
      <dgm:prSet presAssocID="{CD625AC7-7961-4CF9-B2FA-6D08899F6272}" presName="node" presStyleLbl="node1" presStyleIdx="9" presStyleCnt="18">
        <dgm:presLayoutVars>
          <dgm:bulletEnabled val="1"/>
        </dgm:presLayoutVars>
      </dgm:prSet>
      <dgm:spPr/>
    </dgm:pt>
    <dgm:pt modelId="{D08ED35B-5B2E-4712-948A-BB461A1FF5F6}" type="pres">
      <dgm:prSet presAssocID="{3E56012C-AF58-4856-97C1-3E36588C634E}" presName="sibTrans" presStyleCnt="0"/>
      <dgm:spPr/>
    </dgm:pt>
    <dgm:pt modelId="{F8FE44BB-4335-4315-88D8-AC831B52D9B7}" type="pres">
      <dgm:prSet presAssocID="{C7D9F050-3D3C-4A8C-8948-9FCB790377EB}" presName="node" presStyleLbl="node1" presStyleIdx="10" presStyleCnt="18">
        <dgm:presLayoutVars>
          <dgm:bulletEnabled val="1"/>
        </dgm:presLayoutVars>
      </dgm:prSet>
      <dgm:spPr/>
    </dgm:pt>
    <dgm:pt modelId="{9EB700C4-7174-463F-8C55-1D2EE1609A1E}" type="pres">
      <dgm:prSet presAssocID="{63B0F6C4-56DE-4508-9872-FC69A5973AEE}" presName="sibTrans" presStyleCnt="0"/>
      <dgm:spPr/>
    </dgm:pt>
    <dgm:pt modelId="{7995DE3D-C978-48AC-8773-9254F7D9AB80}" type="pres">
      <dgm:prSet presAssocID="{B41E8948-01DE-45D0-8A05-338A50F12979}" presName="node" presStyleLbl="node1" presStyleIdx="11" presStyleCnt="18">
        <dgm:presLayoutVars>
          <dgm:bulletEnabled val="1"/>
        </dgm:presLayoutVars>
      </dgm:prSet>
      <dgm:spPr/>
    </dgm:pt>
    <dgm:pt modelId="{BAFBE2A5-250B-48E1-9081-63AEC1CDCC85}" type="pres">
      <dgm:prSet presAssocID="{D957693E-12C7-410C-8D2F-C6F0AD44567F}" presName="sibTrans" presStyleCnt="0"/>
      <dgm:spPr/>
    </dgm:pt>
    <dgm:pt modelId="{BF92092A-7DD7-4828-8798-8749466E9693}" type="pres">
      <dgm:prSet presAssocID="{19C32A6C-1796-43DE-BFF9-C6E76AC68FC4}" presName="node" presStyleLbl="node1" presStyleIdx="12" presStyleCnt="18">
        <dgm:presLayoutVars>
          <dgm:bulletEnabled val="1"/>
        </dgm:presLayoutVars>
      </dgm:prSet>
      <dgm:spPr/>
    </dgm:pt>
    <dgm:pt modelId="{94FA115B-49A1-4C24-B201-7B6C95C1C67E}" type="pres">
      <dgm:prSet presAssocID="{C440AD4B-D650-419B-90E5-23E69E10D14F}" presName="sibTrans" presStyleCnt="0"/>
      <dgm:spPr/>
    </dgm:pt>
    <dgm:pt modelId="{653B7EB1-631F-4329-8B59-E485B1008A14}" type="pres">
      <dgm:prSet presAssocID="{FFA918CE-DCAD-421D-A5B3-4534CEFC44AC}" presName="node" presStyleLbl="node1" presStyleIdx="13" presStyleCnt="18">
        <dgm:presLayoutVars>
          <dgm:bulletEnabled val="1"/>
        </dgm:presLayoutVars>
      </dgm:prSet>
      <dgm:spPr/>
    </dgm:pt>
    <dgm:pt modelId="{2F0BBCEF-8E4E-451E-9948-ABFA336C80DD}" type="pres">
      <dgm:prSet presAssocID="{C35C5D4C-29BE-48D3-9E28-BE53E0864865}" presName="sibTrans" presStyleCnt="0"/>
      <dgm:spPr/>
    </dgm:pt>
    <dgm:pt modelId="{93D20847-398D-48B8-88F3-ACCE4187E44D}" type="pres">
      <dgm:prSet presAssocID="{9DC14873-29AA-42E0-9107-A7754BE56ABF}" presName="node" presStyleLbl="node1" presStyleIdx="14" presStyleCnt="18">
        <dgm:presLayoutVars>
          <dgm:bulletEnabled val="1"/>
        </dgm:presLayoutVars>
      </dgm:prSet>
      <dgm:spPr/>
    </dgm:pt>
    <dgm:pt modelId="{21422FB6-BAC3-46D2-98BD-08BEE6A9B9AA}" type="pres">
      <dgm:prSet presAssocID="{7984810D-4158-4A44-A380-285DCD87D3C7}" presName="sibTrans" presStyleCnt="0"/>
      <dgm:spPr/>
    </dgm:pt>
    <dgm:pt modelId="{62EB7232-2D20-47D1-934B-303969BB0210}" type="pres">
      <dgm:prSet presAssocID="{83F9D210-0CCE-47FB-A88D-1AA89408BFBB}" presName="node" presStyleLbl="node1" presStyleIdx="15" presStyleCnt="18">
        <dgm:presLayoutVars>
          <dgm:bulletEnabled val="1"/>
        </dgm:presLayoutVars>
      </dgm:prSet>
      <dgm:spPr/>
    </dgm:pt>
    <dgm:pt modelId="{04961F1D-9504-4487-B32B-BB3B8E3110D2}" type="pres">
      <dgm:prSet presAssocID="{73BCEBEA-50C9-45D2-9822-29A93AC512CB}" presName="sibTrans" presStyleCnt="0"/>
      <dgm:spPr/>
    </dgm:pt>
    <dgm:pt modelId="{5099580A-202D-41B7-B2DC-09E38FCF067B}" type="pres">
      <dgm:prSet presAssocID="{F648638F-C814-4E9A-916A-CB077548079D}" presName="node" presStyleLbl="node1" presStyleIdx="16" presStyleCnt="18">
        <dgm:presLayoutVars>
          <dgm:bulletEnabled val="1"/>
        </dgm:presLayoutVars>
      </dgm:prSet>
      <dgm:spPr/>
    </dgm:pt>
    <dgm:pt modelId="{463CD7E6-1084-416C-8153-0DC9618FE491}" type="pres">
      <dgm:prSet presAssocID="{EFADC65D-FB53-47F0-BAF3-CF9272A4DE99}" presName="sibTrans" presStyleCnt="0"/>
      <dgm:spPr/>
    </dgm:pt>
    <dgm:pt modelId="{F05DCA6E-FA2C-47E3-A826-F80462831911}" type="pres">
      <dgm:prSet presAssocID="{C2895E37-7228-44B4-9F60-9F8E17EB98F1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D134B09-5390-47C5-9304-2395B1A2B0F7}" srcId="{C5AF32B7-D897-40F3-A8B2-81E4AA89D7C0}" destId="{B61ABD96-EF68-4AF8-B319-255EF9D1B074}" srcOrd="4" destOrd="0" parTransId="{3074D05B-9C6E-4527-BC90-B5BCD759BF68}" sibTransId="{BD196A7A-5FFC-4ADF-8141-83146551E152}"/>
    <dgm:cxn modelId="{02BAEF0B-3974-479B-81E7-3F3AAFA05777}" type="presOf" srcId="{83F9D210-0CCE-47FB-A88D-1AA89408BFBB}" destId="{62EB7232-2D20-47D1-934B-303969BB0210}" srcOrd="0" destOrd="0" presId="urn:microsoft.com/office/officeart/2005/8/layout/default"/>
    <dgm:cxn modelId="{C047DA23-9EFE-4993-9B26-3DA4B6AD5120}" srcId="{C5AF32B7-D897-40F3-A8B2-81E4AA89D7C0}" destId="{CF24C78F-5ABC-4601-BDEE-95DF6FAB1313}" srcOrd="8" destOrd="0" parTransId="{6850918A-D877-4B76-9555-EBFA2DDF7B51}" sibTransId="{1D8E2AF2-5781-40A8-B597-BAA9BFAEBA37}"/>
    <dgm:cxn modelId="{9C9EB325-D03A-4ABD-B1A3-F80412665B47}" type="presOf" srcId="{B61ABD96-EF68-4AF8-B319-255EF9D1B074}" destId="{5CB520A1-4449-438E-A61C-A2B2C335E42F}" srcOrd="0" destOrd="0" presId="urn:microsoft.com/office/officeart/2005/8/layout/default"/>
    <dgm:cxn modelId="{DABA3228-CB4C-43CA-B6A3-E63693201F5E}" srcId="{C5AF32B7-D897-40F3-A8B2-81E4AA89D7C0}" destId="{3D197EC8-D891-4713-B3D1-B1E0F7040F3E}" srcOrd="1" destOrd="0" parTransId="{09F24BBD-5ADA-42B7-A64C-F593471E828A}" sibTransId="{F025B420-8F67-46E2-BDAD-7B9452902175}"/>
    <dgm:cxn modelId="{42009F2A-40CA-4C36-854C-4F60BDD3F3A3}" srcId="{C5AF32B7-D897-40F3-A8B2-81E4AA89D7C0}" destId="{DF6595B8-A201-4A60-A2F2-EA112897DB7E}" srcOrd="5" destOrd="0" parTransId="{414CD917-E99C-434E-8966-6D590CCF8C0B}" sibTransId="{28B81BEF-173A-4603-8439-15ED238C51F2}"/>
    <dgm:cxn modelId="{7C6F9E30-716C-4B98-94C9-2957A00AF397}" type="presOf" srcId="{9DC14873-29AA-42E0-9107-A7754BE56ABF}" destId="{93D20847-398D-48B8-88F3-ACCE4187E44D}" srcOrd="0" destOrd="0" presId="urn:microsoft.com/office/officeart/2005/8/layout/default"/>
    <dgm:cxn modelId="{FFDC6B37-5AF1-4A4A-8732-DA8D9CF54ADF}" type="presOf" srcId="{B41E8948-01DE-45D0-8A05-338A50F12979}" destId="{7995DE3D-C978-48AC-8773-9254F7D9AB80}" srcOrd="0" destOrd="0" presId="urn:microsoft.com/office/officeart/2005/8/layout/default"/>
    <dgm:cxn modelId="{51F98C37-C270-4AC8-B4B8-85F922655795}" type="presOf" srcId="{52C92379-56CA-4145-9D8D-D2419C19DB12}" destId="{9FF7F0ED-D5C8-405A-84FC-8016EB59CCE4}" srcOrd="0" destOrd="0" presId="urn:microsoft.com/office/officeart/2005/8/layout/default"/>
    <dgm:cxn modelId="{3812E63C-E142-4B34-937B-A59E6969A6D2}" type="presOf" srcId="{9B5EA2FC-7E16-4F2F-9350-4C214E870E28}" destId="{62EB7232-2D20-47D1-934B-303969BB0210}" srcOrd="0" destOrd="1" presId="urn:microsoft.com/office/officeart/2005/8/layout/default"/>
    <dgm:cxn modelId="{88C2D33E-3C86-463B-AE50-45D86AB804B7}" type="presOf" srcId="{19C32A6C-1796-43DE-BFF9-C6E76AC68FC4}" destId="{BF92092A-7DD7-4828-8798-8749466E9693}" srcOrd="0" destOrd="0" presId="urn:microsoft.com/office/officeart/2005/8/layout/default"/>
    <dgm:cxn modelId="{B2407847-4584-4441-A3AE-70E2D6740518}" srcId="{C5AF32B7-D897-40F3-A8B2-81E4AA89D7C0}" destId="{47E31199-CCB6-477B-8003-B6D159DCAEF5}" srcOrd="6" destOrd="0" parTransId="{3CE6EE66-C1CA-4F35-AE64-EEBB99DB1C3D}" sibTransId="{EBCBA095-7A7D-4A58-B14D-BB68AFB56501}"/>
    <dgm:cxn modelId="{60AED149-7986-451C-8531-EEFAE5F82A65}" type="presOf" srcId="{C2895E37-7228-44B4-9F60-9F8E17EB98F1}" destId="{F05DCA6E-FA2C-47E3-A826-F80462831911}" srcOrd="0" destOrd="0" presId="urn:microsoft.com/office/officeart/2005/8/layout/default"/>
    <dgm:cxn modelId="{C371874E-4C6B-4EF1-923C-4B7F88DAB76A}" type="presOf" srcId="{FFA918CE-DCAD-421D-A5B3-4534CEFC44AC}" destId="{653B7EB1-631F-4329-8B59-E485B1008A14}" srcOrd="0" destOrd="0" presId="urn:microsoft.com/office/officeart/2005/8/layout/default"/>
    <dgm:cxn modelId="{24117256-96BA-4543-AE50-FE21AD1EFB02}" type="presOf" srcId="{CD625AC7-7961-4CF9-B2FA-6D08899F6272}" destId="{E994852E-B6F3-44E9-9297-D43A04F9D081}" srcOrd="0" destOrd="0" presId="urn:microsoft.com/office/officeart/2005/8/layout/default"/>
    <dgm:cxn modelId="{1AF66060-07B0-4230-92C5-5DC9EF7E2AB1}" type="presOf" srcId="{E5BD570C-39F9-437E-AA68-69E247EDCA17}" destId="{809B040E-6CA3-462F-92F4-691C0A8DF4B9}" srcOrd="0" destOrd="0" presId="urn:microsoft.com/office/officeart/2005/8/layout/default"/>
    <dgm:cxn modelId="{9FA85B71-5B0E-4EC2-8888-808DA4C4FE3E}" srcId="{C5AF32B7-D897-40F3-A8B2-81E4AA89D7C0}" destId="{9DC14873-29AA-42E0-9107-A7754BE56ABF}" srcOrd="14" destOrd="0" parTransId="{0612E6D0-DF8A-4DF8-86E3-2A7680CA2BA4}" sibTransId="{7984810D-4158-4A44-A380-285DCD87D3C7}"/>
    <dgm:cxn modelId="{0A8D4176-D515-4878-9ADA-6056FC2A8D39}" type="presOf" srcId="{DF6595B8-A201-4A60-A2F2-EA112897DB7E}" destId="{663263DC-5FEF-4C25-AE71-09C43D8093CC}" srcOrd="0" destOrd="0" presId="urn:microsoft.com/office/officeart/2005/8/layout/default"/>
    <dgm:cxn modelId="{3F904677-3318-42D9-AD74-15FC69B5F25D}" srcId="{C5AF32B7-D897-40F3-A8B2-81E4AA89D7C0}" destId="{C2895E37-7228-44B4-9F60-9F8E17EB98F1}" srcOrd="17" destOrd="0" parTransId="{27041BF0-DCD1-43AF-94FE-6366345EBEF3}" sibTransId="{98132D86-CBC2-4B55-8A90-7BB910A47C3E}"/>
    <dgm:cxn modelId="{3FA2977D-4746-441C-92C5-34AA2820E636}" srcId="{C5AF32B7-D897-40F3-A8B2-81E4AA89D7C0}" destId="{4A7B320F-5DF2-4F5B-B3D5-164EB63907B4}" srcOrd="2" destOrd="0" parTransId="{F8E217E2-9A3D-46A8-B1D7-A60F294E36D2}" sibTransId="{A3EF0EAD-0CC7-4079-8407-AFB7D282D0D2}"/>
    <dgm:cxn modelId="{0B707282-C413-4891-AE92-9EF431A87837}" srcId="{C5AF32B7-D897-40F3-A8B2-81E4AA89D7C0}" destId="{19C32A6C-1796-43DE-BFF9-C6E76AC68FC4}" srcOrd="12" destOrd="0" parTransId="{0112750E-C61E-4719-95EB-784CCE525153}" sibTransId="{C440AD4B-D650-419B-90E5-23E69E10D14F}"/>
    <dgm:cxn modelId="{7A717989-4E42-4547-90D8-01423BE5B680}" type="presOf" srcId="{C5AF32B7-D897-40F3-A8B2-81E4AA89D7C0}" destId="{A5237DDD-E65F-4F04-950C-B14DD916C2B7}" srcOrd="0" destOrd="0" presId="urn:microsoft.com/office/officeart/2005/8/layout/default"/>
    <dgm:cxn modelId="{E517688B-7310-4126-89DF-95D5F13250DA}" srcId="{C5AF32B7-D897-40F3-A8B2-81E4AA89D7C0}" destId="{B41E8948-01DE-45D0-8A05-338A50F12979}" srcOrd="11" destOrd="0" parTransId="{5F6EFA71-20BB-4E7D-BC09-0068D2E58431}" sibTransId="{D957693E-12C7-410C-8D2F-C6F0AD44567F}"/>
    <dgm:cxn modelId="{584B708C-1635-4B0A-8DFD-0B0EB7519AF0}" srcId="{C5AF32B7-D897-40F3-A8B2-81E4AA89D7C0}" destId="{CD625AC7-7961-4CF9-B2FA-6D08899F6272}" srcOrd="9" destOrd="0" parTransId="{B0AD887C-5E14-4F22-BBE5-8D318545CBB4}" sibTransId="{3E56012C-AF58-4856-97C1-3E36588C634E}"/>
    <dgm:cxn modelId="{C122FE90-3F61-4522-9066-174425A2C0B5}" srcId="{C5AF32B7-D897-40F3-A8B2-81E4AA89D7C0}" destId="{E5BD570C-39F9-437E-AA68-69E247EDCA17}" srcOrd="7" destOrd="0" parTransId="{721596D6-B0B8-4075-94F1-0588AFECED07}" sibTransId="{DDD79DBE-FC3E-4624-9DC3-E704784B72DA}"/>
    <dgm:cxn modelId="{6453979D-771E-4997-B7DF-FB6B3846E893}" type="presOf" srcId="{CE2D0527-A7B6-4932-A3D6-0A08E3B59C06}" destId="{798BC467-B873-4721-974B-4E74B0352362}" srcOrd="0" destOrd="0" presId="urn:microsoft.com/office/officeart/2005/8/layout/default"/>
    <dgm:cxn modelId="{7FE864A1-5F68-4125-BA87-CDA76EE0EE02}" srcId="{C5AF32B7-D897-40F3-A8B2-81E4AA89D7C0}" destId="{F648638F-C814-4E9A-916A-CB077548079D}" srcOrd="16" destOrd="0" parTransId="{5AD27AA3-8ADF-4B77-894A-DE1DB6B1A98A}" sibTransId="{EFADC65D-FB53-47F0-BAF3-CF9272A4DE99}"/>
    <dgm:cxn modelId="{7E9DF2B1-1E26-4E04-9DD5-BB3E1B0977E1}" srcId="{C5AF32B7-D897-40F3-A8B2-81E4AA89D7C0}" destId="{CE2D0527-A7B6-4932-A3D6-0A08E3B59C06}" srcOrd="3" destOrd="0" parTransId="{D8C254CD-6313-4C8D-B394-33ABF3C81796}" sibTransId="{1EBDD184-0809-4B4F-ACC4-2688EE2D60D4}"/>
    <dgm:cxn modelId="{F67E4AB6-7C1B-478C-B6C3-A42492E14FF5}" type="presOf" srcId="{F648638F-C814-4E9A-916A-CB077548079D}" destId="{5099580A-202D-41B7-B2DC-09E38FCF067B}" srcOrd="0" destOrd="0" presId="urn:microsoft.com/office/officeart/2005/8/layout/default"/>
    <dgm:cxn modelId="{7F7474BA-9869-489E-9044-36366F46F5B8}" type="presOf" srcId="{CF24C78F-5ABC-4601-BDEE-95DF6FAB1313}" destId="{1086DF0B-9C3F-4124-A6FF-9BD39CD1A23E}" srcOrd="0" destOrd="0" presId="urn:microsoft.com/office/officeart/2005/8/layout/default"/>
    <dgm:cxn modelId="{55E03BBB-1D74-4733-BD97-E6D68F3BC8EC}" type="presOf" srcId="{C7D9F050-3D3C-4A8C-8948-9FCB790377EB}" destId="{F8FE44BB-4335-4315-88D8-AC831B52D9B7}" srcOrd="0" destOrd="0" presId="urn:microsoft.com/office/officeart/2005/8/layout/default"/>
    <dgm:cxn modelId="{81CD46BC-3E21-4769-BA30-C09C0B0144D7}" srcId="{C5AF32B7-D897-40F3-A8B2-81E4AA89D7C0}" destId="{FFA918CE-DCAD-421D-A5B3-4534CEFC44AC}" srcOrd="13" destOrd="0" parTransId="{C050076B-0F79-42AA-9164-BDDB67746BE6}" sibTransId="{C35C5D4C-29BE-48D3-9E28-BE53E0864865}"/>
    <dgm:cxn modelId="{9FFAA4C2-24E4-4969-B09B-A16996CEB581}" type="presOf" srcId="{3D197EC8-D891-4713-B3D1-B1E0F7040F3E}" destId="{608003C2-D10F-40B9-B867-F67A32AD20CF}" srcOrd="0" destOrd="0" presId="urn:microsoft.com/office/officeart/2005/8/layout/default"/>
    <dgm:cxn modelId="{F087B7C3-DF09-4D57-9900-4397B602D607}" type="presOf" srcId="{47E31199-CCB6-477B-8003-B6D159DCAEF5}" destId="{41A22EB5-CC5A-45CA-89BC-19BC426F3987}" srcOrd="0" destOrd="0" presId="urn:microsoft.com/office/officeart/2005/8/layout/default"/>
    <dgm:cxn modelId="{1932A3CC-C178-4B2B-882E-28AFB2FAEF41}" srcId="{C5AF32B7-D897-40F3-A8B2-81E4AA89D7C0}" destId="{C7D9F050-3D3C-4A8C-8948-9FCB790377EB}" srcOrd="10" destOrd="0" parTransId="{DD54545E-F7B0-4090-9020-FD2F22CDACF2}" sibTransId="{63B0F6C4-56DE-4508-9872-FC69A5973AEE}"/>
    <dgm:cxn modelId="{506C09CE-05B2-4F75-A716-EEDD9AEBF397}" srcId="{83F9D210-0CCE-47FB-A88D-1AA89408BFBB}" destId="{9B5EA2FC-7E16-4F2F-9350-4C214E870E28}" srcOrd="0" destOrd="0" parTransId="{C88ABC53-D5D3-43B8-903B-433D6C81C97C}" sibTransId="{D1575E01-565B-4003-AAE7-978BE0AE8FED}"/>
    <dgm:cxn modelId="{8EFD70D3-20E5-4755-959B-FC47FFBC8AE8}" srcId="{C5AF32B7-D897-40F3-A8B2-81E4AA89D7C0}" destId="{52C92379-56CA-4145-9D8D-D2419C19DB12}" srcOrd="0" destOrd="0" parTransId="{58D73A13-5212-4671-8AF9-B761A55EFE72}" sibTransId="{B1B3951C-734F-44D5-A2CA-10E077052CDA}"/>
    <dgm:cxn modelId="{B0BAD3D9-FCDF-4CB6-82DC-236DD39FA326}" srcId="{C5AF32B7-D897-40F3-A8B2-81E4AA89D7C0}" destId="{83F9D210-0CCE-47FB-A88D-1AA89408BFBB}" srcOrd="15" destOrd="0" parTransId="{66D94299-90A2-4EE3-A219-2203C95B0FF7}" sibTransId="{73BCEBEA-50C9-45D2-9822-29A93AC512CB}"/>
    <dgm:cxn modelId="{4C1C8BF1-3414-4D13-9038-C444A2462F02}" type="presOf" srcId="{4A7B320F-5DF2-4F5B-B3D5-164EB63907B4}" destId="{48CA48E0-14D5-455F-B9D5-9BE942E87263}" srcOrd="0" destOrd="0" presId="urn:microsoft.com/office/officeart/2005/8/layout/default"/>
    <dgm:cxn modelId="{F81678AF-37FA-4FB2-B90C-B568A769BE2E}" type="presParOf" srcId="{A5237DDD-E65F-4F04-950C-B14DD916C2B7}" destId="{9FF7F0ED-D5C8-405A-84FC-8016EB59CCE4}" srcOrd="0" destOrd="0" presId="urn:microsoft.com/office/officeart/2005/8/layout/default"/>
    <dgm:cxn modelId="{64D39859-4E8E-454D-AE29-B73AC68432FA}" type="presParOf" srcId="{A5237DDD-E65F-4F04-950C-B14DD916C2B7}" destId="{FEF8F42E-1500-49C3-B927-5C98E3DE4720}" srcOrd="1" destOrd="0" presId="urn:microsoft.com/office/officeart/2005/8/layout/default"/>
    <dgm:cxn modelId="{2253060A-7BDB-4145-9B8C-3627EA4AC19C}" type="presParOf" srcId="{A5237DDD-E65F-4F04-950C-B14DD916C2B7}" destId="{608003C2-D10F-40B9-B867-F67A32AD20CF}" srcOrd="2" destOrd="0" presId="urn:microsoft.com/office/officeart/2005/8/layout/default"/>
    <dgm:cxn modelId="{6E5E490F-6DF2-4A22-A8E6-06786E791E49}" type="presParOf" srcId="{A5237DDD-E65F-4F04-950C-B14DD916C2B7}" destId="{0C12D46A-7CAC-4281-A80F-F57D537250CC}" srcOrd="3" destOrd="0" presId="urn:microsoft.com/office/officeart/2005/8/layout/default"/>
    <dgm:cxn modelId="{64C83967-24B7-438C-8712-1F9C592E2C28}" type="presParOf" srcId="{A5237DDD-E65F-4F04-950C-B14DD916C2B7}" destId="{48CA48E0-14D5-455F-B9D5-9BE942E87263}" srcOrd="4" destOrd="0" presId="urn:microsoft.com/office/officeart/2005/8/layout/default"/>
    <dgm:cxn modelId="{E24FB031-3A59-4C31-A83A-1753CDD73F67}" type="presParOf" srcId="{A5237DDD-E65F-4F04-950C-B14DD916C2B7}" destId="{A08FA580-0A4C-4787-9437-56F7D564654F}" srcOrd="5" destOrd="0" presId="urn:microsoft.com/office/officeart/2005/8/layout/default"/>
    <dgm:cxn modelId="{8EFC6696-03DD-46A6-895C-8A35AC0C253B}" type="presParOf" srcId="{A5237DDD-E65F-4F04-950C-B14DD916C2B7}" destId="{798BC467-B873-4721-974B-4E74B0352362}" srcOrd="6" destOrd="0" presId="urn:microsoft.com/office/officeart/2005/8/layout/default"/>
    <dgm:cxn modelId="{2ACF8D3F-D050-4448-BAB7-E636BF63FA50}" type="presParOf" srcId="{A5237DDD-E65F-4F04-950C-B14DD916C2B7}" destId="{33BE2E67-7596-44A8-9225-FE61DD91C166}" srcOrd="7" destOrd="0" presId="urn:microsoft.com/office/officeart/2005/8/layout/default"/>
    <dgm:cxn modelId="{90315A03-821B-45D1-8309-013AA40F33A4}" type="presParOf" srcId="{A5237DDD-E65F-4F04-950C-B14DD916C2B7}" destId="{5CB520A1-4449-438E-A61C-A2B2C335E42F}" srcOrd="8" destOrd="0" presId="urn:microsoft.com/office/officeart/2005/8/layout/default"/>
    <dgm:cxn modelId="{15449D54-2813-441E-B7E3-6F218E8A4E61}" type="presParOf" srcId="{A5237DDD-E65F-4F04-950C-B14DD916C2B7}" destId="{964BFDC5-CC6C-409B-A5D1-01DFB7C3FB2B}" srcOrd="9" destOrd="0" presId="urn:microsoft.com/office/officeart/2005/8/layout/default"/>
    <dgm:cxn modelId="{2209E210-857D-426E-8099-EAB786AF9991}" type="presParOf" srcId="{A5237DDD-E65F-4F04-950C-B14DD916C2B7}" destId="{663263DC-5FEF-4C25-AE71-09C43D8093CC}" srcOrd="10" destOrd="0" presId="urn:microsoft.com/office/officeart/2005/8/layout/default"/>
    <dgm:cxn modelId="{82F9FDEA-9288-43C3-9194-16D6473DEB89}" type="presParOf" srcId="{A5237DDD-E65F-4F04-950C-B14DD916C2B7}" destId="{FB7BE4EF-B2E5-429B-BFEF-A2F23182DD00}" srcOrd="11" destOrd="0" presId="urn:microsoft.com/office/officeart/2005/8/layout/default"/>
    <dgm:cxn modelId="{53EE6AAF-EA48-4DAC-A80F-32C7C9BA6534}" type="presParOf" srcId="{A5237DDD-E65F-4F04-950C-B14DD916C2B7}" destId="{41A22EB5-CC5A-45CA-89BC-19BC426F3987}" srcOrd="12" destOrd="0" presId="urn:microsoft.com/office/officeart/2005/8/layout/default"/>
    <dgm:cxn modelId="{3945721D-5807-4761-B9EB-F04F5CB3BE44}" type="presParOf" srcId="{A5237DDD-E65F-4F04-950C-B14DD916C2B7}" destId="{646FBCE9-BA27-4602-AE44-7F1129E415B9}" srcOrd="13" destOrd="0" presId="urn:microsoft.com/office/officeart/2005/8/layout/default"/>
    <dgm:cxn modelId="{289CCBD8-1823-4734-AA78-6C6976627933}" type="presParOf" srcId="{A5237DDD-E65F-4F04-950C-B14DD916C2B7}" destId="{809B040E-6CA3-462F-92F4-691C0A8DF4B9}" srcOrd="14" destOrd="0" presId="urn:microsoft.com/office/officeart/2005/8/layout/default"/>
    <dgm:cxn modelId="{A2CBEBE6-CE66-4E3B-81E1-ACF89A8F997E}" type="presParOf" srcId="{A5237DDD-E65F-4F04-950C-B14DD916C2B7}" destId="{9B4111FC-A47F-4D54-A271-704DA7541410}" srcOrd="15" destOrd="0" presId="urn:microsoft.com/office/officeart/2005/8/layout/default"/>
    <dgm:cxn modelId="{CDC12082-5D69-4E5E-B455-88A099E2EA3E}" type="presParOf" srcId="{A5237DDD-E65F-4F04-950C-B14DD916C2B7}" destId="{1086DF0B-9C3F-4124-A6FF-9BD39CD1A23E}" srcOrd="16" destOrd="0" presId="urn:microsoft.com/office/officeart/2005/8/layout/default"/>
    <dgm:cxn modelId="{09EA71DB-00FB-467E-8EAB-447675A7528E}" type="presParOf" srcId="{A5237DDD-E65F-4F04-950C-B14DD916C2B7}" destId="{E4A77727-4500-45DA-8FE9-0BF5658D3792}" srcOrd="17" destOrd="0" presId="urn:microsoft.com/office/officeart/2005/8/layout/default"/>
    <dgm:cxn modelId="{030D8056-25D9-4386-B73A-415776710F0F}" type="presParOf" srcId="{A5237DDD-E65F-4F04-950C-B14DD916C2B7}" destId="{E994852E-B6F3-44E9-9297-D43A04F9D081}" srcOrd="18" destOrd="0" presId="urn:microsoft.com/office/officeart/2005/8/layout/default"/>
    <dgm:cxn modelId="{1CCDB575-1CA2-4B81-97F1-94E3DA077FC9}" type="presParOf" srcId="{A5237DDD-E65F-4F04-950C-B14DD916C2B7}" destId="{D08ED35B-5B2E-4712-948A-BB461A1FF5F6}" srcOrd="19" destOrd="0" presId="urn:microsoft.com/office/officeart/2005/8/layout/default"/>
    <dgm:cxn modelId="{9E17269C-BE63-4F31-B246-CF38FC42C599}" type="presParOf" srcId="{A5237DDD-E65F-4F04-950C-B14DD916C2B7}" destId="{F8FE44BB-4335-4315-88D8-AC831B52D9B7}" srcOrd="20" destOrd="0" presId="urn:microsoft.com/office/officeart/2005/8/layout/default"/>
    <dgm:cxn modelId="{EA2E9574-1F0A-469A-AC17-8438A6A9DCF1}" type="presParOf" srcId="{A5237DDD-E65F-4F04-950C-B14DD916C2B7}" destId="{9EB700C4-7174-463F-8C55-1D2EE1609A1E}" srcOrd="21" destOrd="0" presId="urn:microsoft.com/office/officeart/2005/8/layout/default"/>
    <dgm:cxn modelId="{DD3BEA5D-42BE-4153-9BE6-B6BA44E26FB3}" type="presParOf" srcId="{A5237DDD-E65F-4F04-950C-B14DD916C2B7}" destId="{7995DE3D-C978-48AC-8773-9254F7D9AB80}" srcOrd="22" destOrd="0" presId="urn:microsoft.com/office/officeart/2005/8/layout/default"/>
    <dgm:cxn modelId="{FA2D58F3-08E7-48AD-93B3-FF6E40079D87}" type="presParOf" srcId="{A5237DDD-E65F-4F04-950C-B14DD916C2B7}" destId="{BAFBE2A5-250B-48E1-9081-63AEC1CDCC85}" srcOrd="23" destOrd="0" presId="urn:microsoft.com/office/officeart/2005/8/layout/default"/>
    <dgm:cxn modelId="{D26B1022-62CF-49C5-8A01-B86F966CD755}" type="presParOf" srcId="{A5237DDD-E65F-4F04-950C-B14DD916C2B7}" destId="{BF92092A-7DD7-4828-8798-8749466E9693}" srcOrd="24" destOrd="0" presId="urn:microsoft.com/office/officeart/2005/8/layout/default"/>
    <dgm:cxn modelId="{36D17B46-4A91-44DC-8AF3-AC92C3AA3F3E}" type="presParOf" srcId="{A5237DDD-E65F-4F04-950C-B14DD916C2B7}" destId="{94FA115B-49A1-4C24-B201-7B6C95C1C67E}" srcOrd="25" destOrd="0" presId="urn:microsoft.com/office/officeart/2005/8/layout/default"/>
    <dgm:cxn modelId="{19E0957F-02BE-4422-8750-1CBBB5CB172C}" type="presParOf" srcId="{A5237DDD-E65F-4F04-950C-B14DD916C2B7}" destId="{653B7EB1-631F-4329-8B59-E485B1008A14}" srcOrd="26" destOrd="0" presId="urn:microsoft.com/office/officeart/2005/8/layout/default"/>
    <dgm:cxn modelId="{A7379C0F-09FE-4D33-923E-9372E0D8FA42}" type="presParOf" srcId="{A5237DDD-E65F-4F04-950C-B14DD916C2B7}" destId="{2F0BBCEF-8E4E-451E-9948-ABFA336C80DD}" srcOrd="27" destOrd="0" presId="urn:microsoft.com/office/officeart/2005/8/layout/default"/>
    <dgm:cxn modelId="{3249A3AF-9D8D-437B-A835-966F04EAD3B5}" type="presParOf" srcId="{A5237DDD-E65F-4F04-950C-B14DD916C2B7}" destId="{93D20847-398D-48B8-88F3-ACCE4187E44D}" srcOrd="28" destOrd="0" presId="urn:microsoft.com/office/officeart/2005/8/layout/default"/>
    <dgm:cxn modelId="{91B8399A-29BB-4B15-BC90-6127ACB532C4}" type="presParOf" srcId="{A5237DDD-E65F-4F04-950C-B14DD916C2B7}" destId="{21422FB6-BAC3-46D2-98BD-08BEE6A9B9AA}" srcOrd="29" destOrd="0" presId="urn:microsoft.com/office/officeart/2005/8/layout/default"/>
    <dgm:cxn modelId="{507D0486-2D8B-4619-96BF-2DA4E93732C1}" type="presParOf" srcId="{A5237DDD-E65F-4F04-950C-B14DD916C2B7}" destId="{62EB7232-2D20-47D1-934B-303969BB0210}" srcOrd="30" destOrd="0" presId="urn:microsoft.com/office/officeart/2005/8/layout/default"/>
    <dgm:cxn modelId="{DE54FE36-0818-42AD-B681-77750DEACC0D}" type="presParOf" srcId="{A5237DDD-E65F-4F04-950C-B14DD916C2B7}" destId="{04961F1D-9504-4487-B32B-BB3B8E3110D2}" srcOrd="31" destOrd="0" presId="urn:microsoft.com/office/officeart/2005/8/layout/default"/>
    <dgm:cxn modelId="{41B3848E-0551-4202-A3E3-A8A43D33FDD0}" type="presParOf" srcId="{A5237DDD-E65F-4F04-950C-B14DD916C2B7}" destId="{5099580A-202D-41B7-B2DC-09E38FCF067B}" srcOrd="32" destOrd="0" presId="urn:microsoft.com/office/officeart/2005/8/layout/default"/>
    <dgm:cxn modelId="{01B72E59-5810-4433-951E-7F5DE1D6C190}" type="presParOf" srcId="{A5237DDD-E65F-4F04-950C-B14DD916C2B7}" destId="{463CD7E6-1084-416C-8153-0DC9618FE491}" srcOrd="33" destOrd="0" presId="urn:microsoft.com/office/officeart/2005/8/layout/default"/>
    <dgm:cxn modelId="{E565C6AC-6A44-4CBD-9264-1805FD660C8E}" type="presParOf" srcId="{A5237DDD-E65F-4F04-950C-B14DD916C2B7}" destId="{F05DCA6E-FA2C-47E3-A826-F8046283191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9DDE70-83A7-48B4-A256-CC2BA0AFCA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9015E-B7B5-4FA5-88E1-9325A5DA67EC}">
      <dgm:prSet phldrT="[Text]"/>
      <dgm:spPr/>
      <dgm:t>
        <a:bodyPr/>
        <a:lstStyle/>
        <a:p>
          <a:r>
            <a:rPr lang="en-US" dirty="0"/>
            <a:t>Retain data for the </a:t>
          </a:r>
          <a:r>
            <a:rPr lang="en-US" dirty="0" err="1"/>
            <a:t>req’d</a:t>
          </a:r>
          <a:r>
            <a:rPr lang="en-US" dirty="0"/>
            <a:t> amount of time</a:t>
          </a:r>
        </a:p>
      </dgm:t>
    </dgm:pt>
    <dgm:pt modelId="{9B21E56D-1593-49F8-9628-0515FA09A05A}" type="parTrans" cxnId="{A250BF6F-17A9-45BB-841A-42543526BC17}">
      <dgm:prSet/>
      <dgm:spPr/>
      <dgm:t>
        <a:bodyPr/>
        <a:lstStyle/>
        <a:p>
          <a:endParaRPr lang="en-US"/>
        </a:p>
      </dgm:t>
    </dgm:pt>
    <dgm:pt modelId="{556C329E-3092-434A-B6BC-CE1511985E48}" type="sibTrans" cxnId="{A250BF6F-17A9-45BB-841A-42543526BC17}">
      <dgm:prSet/>
      <dgm:spPr/>
      <dgm:t>
        <a:bodyPr/>
        <a:lstStyle/>
        <a:p>
          <a:endParaRPr lang="en-US"/>
        </a:p>
      </dgm:t>
    </dgm:pt>
    <dgm:pt modelId="{B255B7E8-0C30-44E0-B621-F9D3CA4AB71E}">
      <dgm:prSet phldrT="[Text]"/>
      <dgm:spPr/>
      <dgm:t>
        <a:bodyPr/>
        <a:lstStyle/>
        <a:p>
          <a:r>
            <a:rPr lang="en-US" dirty="0"/>
            <a:t>Manage security and access controls</a:t>
          </a:r>
        </a:p>
      </dgm:t>
    </dgm:pt>
    <dgm:pt modelId="{0C9E4F1C-4C53-4BBE-B517-D42481D87550}" type="parTrans" cxnId="{D053443F-EA24-4436-95D2-EEC6D53A61E5}">
      <dgm:prSet/>
      <dgm:spPr/>
      <dgm:t>
        <a:bodyPr/>
        <a:lstStyle/>
        <a:p>
          <a:endParaRPr lang="en-US"/>
        </a:p>
      </dgm:t>
    </dgm:pt>
    <dgm:pt modelId="{5AF9FA66-0A15-40A0-AB1E-DEC02AE99467}" type="sibTrans" cxnId="{D053443F-EA24-4436-95D2-EEC6D53A61E5}">
      <dgm:prSet/>
      <dgm:spPr/>
      <dgm:t>
        <a:bodyPr/>
        <a:lstStyle/>
        <a:p>
          <a:endParaRPr lang="en-US"/>
        </a:p>
      </dgm:t>
    </dgm:pt>
    <dgm:pt modelId="{61C698DA-58D6-42DD-B05E-706A6872D82B}">
      <dgm:prSet phldrT="[Text]"/>
      <dgm:spPr/>
      <dgm:t>
        <a:bodyPr/>
        <a:lstStyle/>
        <a:p>
          <a:r>
            <a:rPr lang="en-US" dirty="0"/>
            <a:t>Know when something is deleted or changed (version control)</a:t>
          </a:r>
        </a:p>
      </dgm:t>
    </dgm:pt>
    <dgm:pt modelId="{5B55F467-56AF-40C5-9D0F-4E91732F8A80}" type="parTrans" cxnId="{2E9C957C-9499-415D-B94F-092B4FA86B91}">
      <dgm:prSet/>
      <dgm:spPr/>
      <dgm:t>
        <a:bodyPr/>
        <a:lstStyle/>
        <a:p>
          <a:endParaRPr lang="en-US"/>
        </a:p>
      </dgm:t>
    </dgm:pt>
    <dgm:pt modelId="{10B46D9B-EF8B-476F-AD0C-3ABA80CC1368}" type="sibTrans" cxnId="{2E9C957C-9499-415D-B94F-092B4FA86B91}">
      <dgm:prSet/>
      <dgm:spPr/>
      <dgm:t>
        <a:bodyPr/>
        <a:lstStyle/>
        <a:p>
          <a:endParaRPr lang="en-US"/>
        </a:p>
      </dgm:t>
    </dgm:pt>
    <dgm:pt modelId="{1B2867F8-0F3B-4CAB-911E-2D2BD6DF0E31}">
      <dgm:prSet phldrT="[Text]"/>
      <dgm:spPr/>
      <dgm:t>
        <a:bodyPr/>
        <a:lstStyle/>
        <a:p>
          <a:r>
            <a:rPr lang="en-US" dirty="0"/>
            <a:t>Physical and electronic access</a:t>
          </a:r>
        </a:p>
      </dgm:t>
    </dgm:pt>
    <dgm:pt modelId="{76B12A4C-2405-424B-BE43-37DA74742B8C}" type="parTrans" cxnId="{C4AC7FCB-433A-495D-BBB4-093A96C0A08F}">
      <dgm:prSet/>
      <dgm:spPr/>
      <dgm:t>
        <a:bodyPr/>
        <a:lstStyle/>
        <a:p>
          <a:endParaRPr lang="en-US"/>
        </a:p>
      </dgm:t>
    </dgm:pt>
    <dgm:pt modelId="{5D33B041-1989-4D76-8D81-399055D912DB}" type="sibTrans" cxnId="{C4AC7FCB-433A-495D-BBB4-093A96C0A08F}">
      <dgm:prSet/>
      <dgm:spPr/>
      <dgm:t>
        <a:bodyPr/>
        <a:lstStyle/>
        <a:p>
          <a:endParaRPr lang="en-US"/>
        </a:p>
      </dgm:t>
    </dgm:pt>
    <dgm:pt modelId="{23B31CC6-E476-4889-A9D9-A2D7BA31C1A0}">
      <dgm:prSet phldrT="[Text]"/>
      <dgm:spPr/>
      <dgm:t>
        <a:bodyPr/>
        <a:lstStyle/>
        <a:p>
          <a:r>
            <a:rPr lang="en-US" dirty="0"/>
            <a:t>Offsite backups</a:t>
          </a:r>
        </a:p>
      </dgm:t>
    </dgm:pt>
    <dgm:pt modelId="{7996603F-210B-414F-9DD6-F9EC49E8B960}" type="parTrans" cxnId="{7628D20E-EC12-4E63-85B3-4F3B1480693D}">
      <dgm:prSet/>
      <dgm:spPr/>
      <dgm:t>
        <a:bodyPr/>
        <a:lstStyle/>
        <a:p>
          <a:endParaRPr lang="en-US"/>
        </a:p>
      </dgm:t>
    </dgm:pt>
    <dgm:pt modelId="{B54AF233-FF47-4853-AF6B-D78AA0132B62}" type="sibTrans" cxnId="{7628D20E-EC12-4E63-85B3-4F3B1480693D}">
      <dgm:prSet/>
      <dgm:spPr/>
      <dgm:t>
        <a:bodyPr/>
        <a:lstStyle/>
        <a:p>
          <a:endParaRPr lang="en-US"/>
        </a:p>
      </dgm:t>
    </dgm:pt>
    <dgm:pt modelId="{3D4E5439-4E3E-471C-B10B-E2E3BCF50F48}">
      <dgm:prSet phldrT="[Text]"/>
      <dgm:spPr/>
      <dgm:t>
        <a:bodyPr/>
        <a:lstStyle/>
        <a:p>
          <a:r>
            <a:rPr lang="en-US" dirty="0"/>
            <a:t>Prevent data tampering</a:t>
          </a:r>
        </a:p>
      </dgm:t>
    </dgm:pt>
    <dgm:pt modelId="{46F85C7C-651C-4A74-BC51-7B847CF7E05E}" type="parTrans" cxnId="{2FF5CE1F-42D9-41D5-9DE5-16EE04C33318}">
      <dgm:prSet/>
      <dgm:spPr/>
      <dgm:t>
        <a:bodyPr/>
        <a:lstStyle/>
        <a:p>
          <a:endParaRPr lang="en-US"/>
        </a:p>
      </dgm:t>
    </dgm:pt>
    <dgm:pt modelId="{3C1ED22F-B8CF-4232-B865-A4B8784BBBB0}" type="sibTrans" cxnId="{2FF5CE1F-42D9-41D5-9DE5-16EE04C33318}">
      <dgm:prSet/>
      <dgm:spPr/>
      <dgm:t>
        <a:bodyPr/>
        <a:lstStyle/>
        <a:p>
          <a:endParaRPr lang="en-US"/>
        </a:p>
      </dgm:t>
    </dgm:pt>
    <dgm:pt modelId="{A05DB2DA-E031-4AB0-B28D-594846C19716}">
      <dgm:prSet phldrT="[Text]"/>
      <dgm:spPr/>
      <dgm:t>
        <a:bodyPr/>
        <a:lstStyle/>
        <a:p>
          <a:r>
            <a:rPr lang="en-US" dirty="0"/>
            <a:t>Audit trails, logs</a:t>
          </a:r>
        </a:p>
      </dgm:t>
    </dgm:pt>
    <dgm:pt modelId="{09E78EA4-6E63-441C-9401-4D90B24ADCFD}" type="parTrans" cxnId="{696BE96D-3EEE-4414-87CE-77DA68407A94}">
      <dgm:prSet/>
      <dgm:spPr/>
      <dgm:t>
        <a:bodyPr/>
        <a:lstStyle/>
        <a:p>
          <a:endParaRPr lang="en-US"/>
        </a:p>
      </dgm:t>
    </dgm:pt>
    <dgm:pt modelId="{6345E4D4-2754-4FC6-9F4C-01DAC2105EC9}" type="sibTrans" cxnId="{696BE96D-3EEE-4414-87CE-77DA68407A94}">
      <dgm:prSet/>
      <dgm:spPr/>
      <dgm:t>
        <a:bodyPr/>
        <a:lstStyle/>
        <a:p>
          <a:endParaRPr lang="en-US"/>
        </a:p>
      </dgm:t>
    </dgm:pt>
    <dgm:pt modelId="{6CBBBE79-D0DA-4021-8193-BBDFD3D1B7EE}">
      <dgm:prSet phldrT="[Text]"/>
      <dgm:spPr/>
      <dgm:t>
        <a:bodyPr/>
        <a:lstStyle/>
        <a:p>
          <a:r>
            <a:rPr lang="en-US" dirty="0"/>
            <a:t>Prove you’ve retained compliance for a rolling 90 days</a:t>
          </a:r>
        </a:p>
      </dgm:t>
    </dgm:pt>
    <dgm:pt modelId="{C7585E88-466D-4263-BA94-B1332CC88BD1}" type="parTrans" cxnId="{514B5FF0-D10F-4E1A-95DF-9AEA3E72CFBF}">
      <dgm:prSet/>
      <dgm:spPr/>
      <dgm:t>
        <a:bodyPr/>
        <a:lstStyle/>
        <a:p>
          <a:endParaRPr lang="en-US"/>
        </a:p>
      </dgm:t>
    </dgm:pt>
    <dgm:pt modelId="{0CECA5ED-9A5B-499C-91D7-7AE777DB2179}" type="sibTrans" cxnId="{514B5FF0-D10F-4E1A-95DF-9AEA3E72CFBF}">
      <dgm:prSet/>
      <dgm:spPr/>
      <dgm:t>
        <a:bodyPr/>
        <a:lstStyle/>
        <a:p>
          <a:endParaRPr lang="en-US"/>
        </a:p>
      </dgm:t>
    </dgm:pt>
    <dgm:pt modelId="{2881B9FA-BDA1-432B-ACA6-66786259D58D}">
      <dgm:prSet phldrT="[Text]"/>
      <dgm:spPr/>
      <dgm:t>
        <a:bodyPr/>
        <a:lstStyle/>
        <a:p>
          <a:r>
            <a:rPr lang="en-US" dirty="0"/>
            <a:t>Visibility into system and org compliance</a:t>
          </a:r>
        </a:p>
      </dgm:t>
    </dgm:pt>
    <dgm:pt modelId="{33A30240-6BA7-4322-8F0A-265E0B74557B}" type="parTrans" cxnId="{004D68DA-08BB-46DE-AE90-0576063C3BFA}">
      <dgm:prSet/>
      <dgm:spPr/>
      <dgm:t>
        <a:bodyPr/>
        <a:lstStyle/>
        <a:p>
          <a:endParaRPr lang="en-US"/>
        </a:p>
      </dgm:t>
    </dgm:pt>
    <dgm:pt modelId="{95310FD2-9C70-4318-88A1-5B51C8340159}" type="sibTrans" cxnId="{004D68DA-08BB-46DE-AE90-0576063C3BFA}">
      <dgm:prSet/>
      <dgm:spPr/>
      <dgm:t>
        <a:bodyPr/>
        <a:lstStyle/>
        <a:p>
          <a:endParaRPr lang="en-US"/>
        </a:p>
      </dgm:t>
    </dgm:pt>
    <dgm:pt modelId="{B6A97FF1-F5E5-4EDD-8BA1-D54B6D595612}" type="pres">
      <dgm:prSet presAssocID="{DB9DDE70-83A7-48B4-A256-CC2BA0AFCA71}" presName="linear" presStyleCnt="0">
        <dgm:presLayoutVars>
          <dgm:dir/>
          <dgm:animLvl val="lvl"/>
          <dgm:resizeHandles val="exact"/>
        </dgm:presLayoutVars>
      </dgm:prSet>
      <dgm:spPr/>
    </dgm:pt>
    <dgm:pt modelId="{A3D873A6-DCA2-42BA-8C8D-303F601C9E51}" type="pres">
      <dgm:prSet presAssocID="{5BE9015E-B7B5-4FA5-88E1-9325A5DA67EC}" presName="parentLin" presStyleCnt="0"/>
      <dgm:spPr/>
    </dgm:pt>
    <dgm:pt modelId="{78E3F0EA-157D-48A8-8781-0B1C6C9D02B1}" type="pres">
      <dgm:prSet presAssocID="{5BE9015E-B7B5-4FA5-88E1-9325A5DA67EC}" presName="parentLeftMargin" presStyleLbl="node1" presStyleIdx="0" presStyleCnt="4"/>
      <dgm:spPr/>
    </dgm:pt>
    <dgm:pt modelId="{25C49C86-EF19-4F37-86BC-BB58861A7CC4}" type="pres">
      <dgm:prSet presAssocID="{5BE9015E-B7B5-4FA5-88E1-9325A5DA6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6C7C4-BF59-4B71-BF50-E9B5778A7F18}" type="pres">
      <dgm:prSet presAssocID="{5BE9015E-B7B5-4FA5-88E1-9325A5DA67EC}" presName="negativeSpace" presStyleCnt="0"/>
      <dgm:spPr/>
    </dgm:pt>
    <dgm:pt modelId="{CA34BA73-6372-49AE-BAFD-41892AF3CD0C}" type="pres">
      <dgm:prSet presAssocID="{5BE9015E-B7B5-4FA5-88E1-9325A5DA67EC}" presName="childText" presStyleLbl="conFgAcc1" presStyleIdx="0" presStyleCnt="4">
        <dgm:presLayoutVars>
          <dgm:bulletEnabled val="1"/>
        </dgm:presLayoutVars>
      </dgm:prSet>
      <dgm:spPr/>
    </dgm:pt>
    <dgm:pt modelId="{80746C6A-113C-4306-9686-6AA996CF52E6}" type="pres">
      <dgm:prSet presAssocID="{556C329E-3092-434A-B6BC-CE1511985E48}" presName="spaceBetweenRectangles" presStyleCnt="0"/>
      <dgm:spPr/>
    </dgm:pt>
    <dgm:pt modelId="{CB89102F-B8B5-4DD4-B0A1-8BFC3FA08EC1}" type="pres">
      <dgm:prSet presAssocID="{B255B7E8-0C30-44E0-B621-F9D3CA4AB71E}" presName="parentLin" presStyleCnt="0"/>
      <dgm:spPr/>
    </dgm:pt>
    <dgm:pt modelId="{6C38216E-B8BA-4159-AFFA-DEA9D714D49C}" type="pres">
      <dgm:prSet presAssocID="{B255B7E8-0C30-44E0-B621-F9D3CA4AB71E}" presName="parentLeftMargin" presStyleLbl="node1" presStyleIdx="0" presStyleCnt="4"/>
      <dgm:spPr/>
    </dgm:pt>
    <dgm:pt modelId="{E7D33F9B-5D7E-4B1B-8B22-F7291ACAE5A7}" type="pres">
      <dgm:prSet presAssocID="{B255B7E8-0C30-44E0-B621-F9D3CA4AB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5EDC0-DEAE-4BCE-9D9C-3F4DF91BA81F}" type="pres">
      <dgm:prSet presAssocID="{B255B7E8-0C30-44E0-B621-F9D3CA4AB71E}" presName="negativeSpace" presStyleCnt="0"/>
      <dgm:spPr/>
    </dgm:pt>
    <dgm:pt modelId="{7817B7F6-7C59-45E1-821E-BB650ACEBE6E}" type="pres">
      <dgm:prSet presAssocID="{B255B7E8-0C30-44E0-B621-F9D3CA4AB71E}" presName="childText" presStyleLbl="conFgAcc1" presStyleIdx="1" presStyleCnt="4">
        <dgm:presLayoutVars>
          <dgm:bulletEnabled val="1"/>
        </dgm:presLayoutVars>
      </dgm:prSet>
      <dgm:spPr/>
    </dgm:pt>
    <dgm:pt modelId="{B480F585-2609-495B-AF8B-5246AC134594}" type="pres">
      <dgm:prSet presAssocID="{5AF9FA66-0A15-40A0-AB1E-DEC02AE99467}" presName="spaceBetweenRectangles" presStyleCnt="0"/>
      <dgm:spPr/>
    </dgm:pt>
    <dgm:pt modelId="{F5F8032D-A26E-49E2-A57D-BC9EDF1603AE}" type="pres">
      <dgm:prSet presAssocID="{61C698DA-58D6-42DD-B05E-706A6872D82B}" presName="parentLin" presStyleCnt="0"/>
      <dgm:spPr/>
    </dgm:pt>
    <dgm:pt modelId="{0B1B01E3-03B3-4801-8678-329943C96C01}" type="pres">
      <dgm:prSet presAssocID="{61C698DA-58D6-42DD-B05E-706A6872D82B}" presName="parentLeftMargin" presStyleLbl="node1" presStyleIdx="1" presStyleCnt="4"/>
      <dgm:spPr/>
    </dgm:pt>
    <dgm:pt modelId="{46B96246-FB5E-4F65-8BF1-D25A76626A44}" type="pres">
      <dgm:prSet presAssocID="{61C698DA-58D6-42DD-B05E-706A6872D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41C9F-3E72-4C20-BADE-BCB309E1C8ED}" type="pres">
      <dgm:prSet presAssocID="{61C698DA-58D6-42DD-B05E-706A6872D82B}" presName="negativeSpace" presStyleCnt="0"/>
      <dgm:spPr/>
    </dgm:pt>
    <dgm:pt modelId="{DA46E052-B427-4276-86A5-8FB96E5D92B5}" type="pres">
      <dgm:prSet presAssocID="{61C698DA-58D6-42DD-B05E-706A6872D82B}" presName="childText" presStyleLbl="conFgAcc1" presStyleIdx="2" presStyleCnt="4">
        <dgm:presLayoutVars>
          <dgm:bulletEnabled val="1"/>
        </dgm:presLayoutVars>
      </dgm:prSet>
      <dgm:spPr/>
    </dgm:pt>
    <dgm:pt modelId="{7C5E70C3-3560-4721-A6A9-77008756366D}" type="pres">
      <dgm:prSet presAssocID="{10B46D9B-EF8B-476F-AD0C-3ABA80CC1368}" presName="spaceBetweenRectangles" presStyleCnt="0"/>
      <dgm:spPr/>
    </dgm:pt>
    <dgm:pt modelId="{5C71B88C-406E-4A2A-960D-F3929A448843}" type="pres">
      <dgm:prSet presAssocID="{6CBBBE79-D0DA-4021-8193-BBDFD3D1B7EE}" presName="parentLin" presStyleCnt="0"/>
      <dgm:spPr/>
    </dgm:pt>
    <dgm:pt modelId="{7B103EE9-4DD0-4ED4-B40F-09A09D1DAC84}" type="pres">
      <dgm:prSet presAssocID="{6CBBBE79-D0DA-4021-8193-BBDFD3D1B7EE}" presName="parentLeftMargin" presStyleLbl="node1" presStyleIdx="2" presStyleCnt="4"/>
      <dgm:spPr/>
    </dgm:pt>
    <dgm:pt modelId="{707A4B43-D7A2-4666-9B51-ED3C58D28E25}" type="pres">
      <dgm:prSet presAssocID="{6CBBBE79-D0DA-4021-8193-BBDFD3D1B7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40602C-CF4B-46AE-8F9A-040F7F6FA8F6}" type="pres">
      <dgm:prSet presAssocID="{6CBBBE79-D0DA-4021-8193-BBDFD3D1B7EE}" presName="negativeSpace" presStyleCnt="0"/>
      <dgm:spPr/>
    </dgm:pt>
    <dgm:pt modelId="{AE5CC45A-80FF-4D3B-B996-0FEB814435E2}" type="pres">
      <dgm:prSet presAssocID="{6CBBBE79-D0DA-4021-8193-BBDFD3D1B7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28D20E-EC12-4E63-85B3-4F3B1480693D}" srcId="{5BE9015E-B7B5-4FA5-88E1-9325A5DA67EC}" destId="{23B31CC6-E476-4889-A9D9-A2D7BA31C1A0}" srcOrd="0" destOrd="0" parTransId="{7996603F-210B-414F-9DD6-F9EC49E8B960}" sibTransId="{B54AF233-FF47-4853-AF6B-D78AA0132B62}"/>
    <dgm:cxn modelId="{2FF5CE1F-42D9-41D5-9DE5-16EE04C33318}" srcId="{61C698DA-58D6-42DD-B05E-706A6872D82B}" destId="{3D4E5439-4E3E-471C-B10B-E2E3BCF50F48}" srcOrd="0" destOrd="0" parTransId="{46F85C7C-651C-4A74-BC51-7B847CF7E05E}" sibTransId="{3C1ED22F-B8CF-4232-B865-A4B8784BBBB0}"/>
    <dgm:cxn modelId="{531D283A-A7F6-4306-B753-D20BE98822E3}" type="presOf" srcId="{23B31CC6-E476-4889-A9D9-A2D7BA31C1A0}" destId="{CA34BA73-6372-49AE-BAFD-41892AF3CD0C}" srcOrd="0" destOrd="0" presId="urn:microsoft.com/office/officeart/2005/8/layout/list1"/>
    <dgm:cxn modelId="{D053443F-EA24-4436-95D2-EEC6D53A61E5}" srcId="{DB9DDE70-83A7-48B4-A256-CC2BA0AFCA71}" destId="{B255B7E8-0C30-44E0-B621-F9D3CA4AB71E}" srcOrd="1" destOrd="0" parTransId="{0C9E4F1C-4C53-4BBE-B517-D42481D87550}" sibTransId="{5AF9FA66-0A15-40A0-AB1E-DEC02AE99467}"/>
    <dgm:cxn modelId="{B72AAB65-B533-4107-85DE-C80ACF92C34A}" type="presOf" srcId="{2881B9FA-BDA1-432B-ACA6-66786259D58D}" destId="{AE5CC45A-80FF-4D3B-B996-0FEB814435E2}" srcOrd="0" destOrd="0" presId="urn:microsoft.com/office/officeart/2005/8/layout/list1"/>
    <dgm:cxn modelId="{F619486A-F0B4-44AF-A784-968DBD2C216E}" type="presOf" srcId="{1B2867F8-0F3B-4CAB-911E-2D2BD6DF0E31}" destId="{7817B7F6-7C59-45E1-821E-BB650ACEBE6E}" srcOrd="0" destOrd="0" presId="urn:microsoft.com/office/officeart/2005/8/layout/list1"/>
    <dgm:cxn modelId="{1DACBD6D-5CB6-45EC-A465-904F871B0EAB}" type="presOf" srcId="{6CBBBE79-D0DA-4021-8193-BBDFD3D1B7EE}" destId="{7B103EE9-4DD0-4ED4-B40F-09A09D1DAC84}" srcOrd="0" destOrd="0" presId="urn:microsoft.com/office/officeart/2005/8/layout/list1"/>
    <dgm:cxn modelId="{696BE96D-3EEE-4414-87CE-77DA68407A94}" srcId="{61C698DA-58D6-42DD-B05E-706A6872D82B}" destId="{A05DB2DA-E031-4AB0-B28D-594846C19716}" srcOrd="1" destOrd="0" parTransId="{09E78EA4-6E63-441C-9401-4D90B24ADCFD}" sibTransId="{6345E4D4-2754-4FC6-9F4C-01DAC2105EC9}"/>
    <dgm:cxn modelId="{A250BF6F-17A9-45BB-841A-42543526BC17}" srcId="{DB9DDE70-83A7-48B4-A256-CC2BA0AFCA71}" destId="{5BE9015E-B7B5-4FA5-88E1-9325A5DA67EC}" srcOrd="0" destOrd="0" parTransId="{9B21E56D-1593-49F8-9628-0515FA09A05A}" sibTransId="{556C329E-3092-434A-B6BC-CE1511985E48}"/>
    <dgm:cxn modelId="{2E9C957C-9499-415D-B94F-092B4FA86B91}" srcId="{DB9DDE70-83A7-48B4-A256-CC2BA0AFCA71}" destId="{61C698DA-58D6-42DD-B05E-706A6872D82B}" srcOrd="2" destOrd="0" parTransId="{5B55F467-56AF-40C5-9D0F-4E91732F8A80}" sibTransId="{10B46D9B-EF8B-476F-AD0C-3ABA80CC1368}"/>
    <dgm:cxn modelId="{691E6285-AD49-4F89-B1F6-FDCC8E9154AA}" type="presOf" srcId="{DB9DDE70-83A7-48B4-A256-CC2BA0AFCA71}" destId="{B6A97FF1-F5E5-4EDD-8BA1-D54B6D595612}" srcOrd="0" destOrd="0" presId="urn:microsoft.com/office/officeart/2005/8/layout/list1"/>
    <dgm:cxn modelId="{5D8B3390-E5A8-4642-8A75-F2E28439B2FA}" type="presOf" srcId="{5BE9015E-B7B5-4FA5-88E1-9325A5DA67EC}" destId="{25C49C86-EF19-4F37-86BC-BB58861A7CC4}" srcOrd="1" destOrd="0" presId="urn:microsoft.com/office/officeart/2005/8/layout/list1"/>
    <dgm:cxn modelId="{1ADA429A-26FC-4522-9649-EE4A79C4D8EE}" type="presOf" srcId="{B255B7E8-0C30-44E0-B621-F9D3CA4AB71E}" destId="{E7D33F9B-5D7E-4B1B-8B22-F7291ACAE5A7}" srcOrd="1" destOrd="0" presId="urn:microsoft.com/office/officeart/2005/8/layout/list1"/>
    <dgm:cxn modelId="{827790AB-D82F-48A2-9211-B75D8A62F85B}" type="presOf" srcId="{3D4E5439-4E3E-471C-B10B-E2E3BCF50F48}" destId="{DA46E052-B427-4276-86A5-8FB96E5D92B5}" srcOrd="0" destOrd="0" presId="urn:microsoft.com/office/officeart/2005/8/layout/list1"/>
    <dgm:cxn modelId="{AD7FD5B2-DAE2-48C7-AE4E-9B24E28C8760}" type="presOf" srcId="{6CBBBE79-D0DA-4021-8193-BBDFD3D1B7EE}" destId="{707A4B43-D7A2-4666-9B51-ED3C58D28E25}" srcOrd="1" destOrd="0" presId="urn:microsoft.com/office/officeart/2005/8/layout/list1"/>
    <dgm:cxn modelId="{3C29FBC1-B4AF-4C74-9E4E-F4D4B4220C95}" type="presOf" srcId="{61C698DA-58D6-42DD-B05E-706A6872D82B}" destId="{0B1B01E3-03B3-4801-8678-329943C96C01}" srcOrd="0" destOrd="0" presId="urn:microsoft.com/office/officeart/2005/8/layout/list1"/>
    <dgm:cxn modelId="{9BEBA4C4-FB8A-46F7-A531-E8CAE09A0088}" type="presOf" srcId="{5BE9015E-B7B5-4FA5-88E1-9325A5DA67EC}" destId="{78E3F0EA-157D-48A8-8781-0B1C6C9D02B1}" srcOrd="0" destOrd="0" presId="urn:microsoft.com/office/officeart/2005/8/layout/list1"/>
    <dgm:cxn modelId="{C4AC7FCB-433A-495D-BBB4-093A96C0A08F}" srcId="{B255B7E8-0C30-44E0-B621-F9D3CA4AB71E}" destId="{1B2867F8-0F3B-4CAB-911E-2D2BD6DF0E31}" srcOrd="0" destOrd="0" parTransId="{76B12A4C-2405-424B-BE43-37DA74742B8C}" sibTransId="{5D33B041-1989-4D76-8D81-399055D912DB}"/>
    <dgm:cxn modelId="{004D68DA-08BB-46DE-AE90-0576063C3BFA}" srcId="{6CBBBE79-D0DA-4021-8193-BBDFD3D1B7EE}" destId="{2881B9FA-BDA1-432B-ACA6-66786259D58D}" srcOrd="0" destOrd="0" parTransId="{33A30240-6BA7-4322-8F0A-265E0B74557B}" sibTransId="{95310FD2-9C70-4318-88A1-5B51C8340159}"/>
    <dgm:cxn modelId="{DDE68BE0-B26F-4DCA-AA49-09362CC80926}" type="presOf" srcId="{B255B7E8-0C30-44E0-B621-F9D3CA4AB71E}" destId="{6C38216E-B8BA-4159-AFFA-DEA9D714D49C}" srcOrd="0" destOrd="0" presId="urn:microsoft.com/office/officeart/2005/8/layout/list1"/>
    <dgm:cxn modelId="{514B5FF0-D10F-4E1A-95DF-9AEA3E72CFBF}" srcId="{DB9DDE70-83A7-48B4-A256-CC2BA0AFCA71}" destId="{6CBBBE79-D0DA-4021-8193-BBDFD3D1B7EE}" srcOrd="3" destOrd="0" parTransId="{C7585E88-466D-4263-BA94-B1332CC88BD1}" sibTransId="{0CECA5ED-9A5B-499C-91D7-7AE777DB2179}"/>
    <dgm:cxn modelId="{F9A8F9F1-CDA1-4035-B171-0DAC50353618}" type="presOf" srcId="{61C698DA-58D6-42DD-B05E-706A6872D82B}" destId="{46B96246-FB5E-4F65-8BF1-D25A76626A44}" srcOrd="1" destOrd="0" presId="urn:microsoft.com/office/officeart/2005/8/layout/list1"/>
    <dgm:cxn modelId="{86A86AFD-76FF-47D9-981B-C891FED73F32}" type="presOf" srcId="{A05DB2DA-E031-4AB0-B28D-594846C19716}" destId="{DA46E052-B427-4276-86A5-8FB96E5D92B5}" srcOrd="0" destOrd="1" presId="urn:microsoft.com/office/officeart/2005/8/layout/list1"/>
    <dgm:cxn modelId="{5BEE58A9-461B-4DDE-B39E-90E97FEBDD44}" type="presParOf" srcId="{B6A97FF1-F5E5-4EDD-8BA1-D54B6D595612}" destId="{A3D873A6-DCA2-42BA-8C8D-303F601C9E51}" srcOrd="0" destOrd="0" presId="urn:microsoft.com/office/officeart/2005/8/layout/list1"/>
    <dgm:cxn modelId="{4FF048B5-C62B-4EB6-810B-897A6CF9E885}" type="presParOf" srcId="{A3D873A6-DCA2-42BA-8C8D-303F601C9E51}" destId="{78E3F0EA-157D-48A8-8781-0B1C6C9D02B1}" srcOrd="0" destOrd="0" presId="urn:microsoft.com/office/officeart/2005/8/layout/list1"/>
    <dgm:cxn modelId="{975B2956-28BD-45CA-BD19-2D18A3D77D2F}" type="presParOf" srcId="{A3D873A6-DCA2-42BA-8C8D-303F601C9E51}" destId="{25C49C86-EF19-4F37-86BC-BB58861A7CC4}" srcOrd="1" destOrd="0" presId="urn:microsoft.com/office/officeart/2005/8/layout/list1"/>
    <dgm:cxn modelId="{77941166-CEBA-4088-9A6D-60FB6229CDA4}" type="presParOf" srcId="{B6A97FF1-F5E5-4EDD-8BA1-D54B6D595612}" destId="{6BA6C7C4-BF59-4B71-BF50-E9B5778A7F18}" srcOrd="1" destOrd="0" presId="urn:microsoft.com/office/officeart/2005/8/layout/list1"/>
    <dgm:cxn modelId="{0ADB102E-9A49-4A61-A3E5-D0367A070122}" type="presParOf" srcId="{B6A97FF1-F5E5-4EDD-8BA1-D54B6D595612}" destId="{CA34BA73-6372-49AE-BAFD-41892AF3CD0C}" srcOrd="2" destOrd="0" presId="urn:microsoft.com/office/officeart/2005/8/layout/list1"/>
    <dgm:cxn modelId="{07B8C6BC-AB61-4C3C-8044-4AB5537397A7}" type="presParOf" srcId="{B6A97FF1-F5E5-4EDD-8BA1-D54B6D595612}" destId="{80746C6A-113C-4306-9686-6AA996CF52E6}" srcOrd="3" destOrd="0" presId="urn:microsoft.com/office/officeart/2005/8/layout/list1"/>
    <dgm:cxn modelId="{320849B9-EEA2-49D0-A82D-855783307F26}" type="presParOf" srcId="{B6A97FF1-F5E5-4EDD-8BA1-D54B6D595612}" destId="{CB89102F-B8B5-4DD4-B0A1-8BFC3FA08EC1}" srcOrd="4" destOrd="0" presId="urn:microsoft.com/office/officeart/2005/8/layout/list1"/>
    <dgm:cxn modelId="{5553E8DD-A021-4498-B593-A46268694877}" type="presParOf" srcId="{CB89102F-B8B5-4DD4-B0A1-8BFC3FA08EC1}" destId="{6C38216E-B8BA-4159-AFFA-DEA9D714D49C}" srcOrd="0" destOrd="0" presId="urn:microsoft.com/office/officeart/2005/8/layout/list1"/>
    <dgm:cxn modelId="{69F0C06B-C85C-4B21-9ECA-FAB9DA4AEB03}" type="presParOf" srcId="{CB89102F-B8B5-4DD4-B0A1-8BFC3FA08EC1}" destId="{E7D33F9B-5D7E-4B1B-8B22-F7291ACAE5A7}" srcOrd="1" destOrd="0" presId="urn:microsoft.com/office/officeart/2005/8/layout/list1"/>
    <dgm:cxn modelId="{FC02896A-198F-4CAF-80E6-D80266E789A5}" type="presParOf" srcId="{B6A97FF1-F5E5-4EDD-8BA1-D54B6D595612}" destId="{84A5EDC0-DEAE-4BCE-9D9C-3F4DF91BA81F}" srcOrd="5" destOrd="0" presId="urn:microsoft.com/office/officeart/2005/8/layout/list1"/>
    <dgm:cxn modelId="{CA14DFFC-77C0-4490-A3DC-91F0A3FD6D21}" type="presParOf" srcId="{B6A97FF1-F5E5-4EDD-8BA1-D54B6D595612}" destId="{7817B7F6-7C59-45E1-821E-BB650ACEBE6E}" srcOrd="6" destOrd="0" presId="urn:microsoft.com/office/officeart/2005/8/layout/list1"/>
    <dgm:cxn modelId="{8DC07CEB-B6BA-4AB8-9E3D-A38CB99C4ACC}" type="presParOf" srcId="{B6A97FF1-F5E5-4EDD-8BA1-D54B6D595612}" destId="{B480F585-2609-495B-AF8B-5246AC134594}" srcOrd="7" destOrd="0" presId="urn:microsoft.com/office/officeart/2005/8/layout/list1"/>
    <dgm:cxn modelId="{D2766F3C-4CAA-44B2-909C-BC61AC360D19}" type="presParOf" srcId="{B6A97FF1-F5E5-4EDD-8BA1-D54B6D595612}" destId="{F5F8032D-A26E-49E2-A57D-BC9EDF1603AE}" srcOrd="8" destOrd="0" presId="urn:microsoft.com/office/officeart/2005/8/layout/list1"/>
    <dgm:cxn modelId="{24FD2E43-43A9-45EB-8BC6-5A01F8D4BFA3}" type="presParOf" srcId="{F5F8032D-A26E-49E2-A57D-BC9EDF1603AE}" destId="{0B1B01E3-03B3-4801-8678-329943C96C01}" srcOrd="0" destOrd="0" presId="urn:microsoft.com/office/officeart/2005/8/layout/list1"/>
    <dgm:cxn modelId="{AD818261-04E6-44AF-B36E-F50DD4640AE6}" type="presParOf" srcId="{F5F8032D-A26E-49E2-A57D-BC9EDF1603AE}" destId="{46B96246-FB5E-4F65-8BF1-D25A76626A44}" srcOrd="1" destOrd="0" presId="urn:microsoft.com/office/officeart/2005/8/layout/list1"/>
    <dgm:cxn modelId="{98DE7AC2-934E-4308-A310-2FAA534E52A9}" type="presParOf" srcId="{B6A97FF1-F5E5-4EDD-8BA1-D54B6D595612}" destId="{BFF41C9F-3E72-4C20-BADE-BCB309E1C8ED}" srcOrd="9" destOrd="0" presId="urn:microsoft.com/office/officeart/2005/8/layout/list1"/>
    <dgm:cxn modelId="{C681D4D6-0E97-4185-B308-E508410DFBE6}" type="presParOf" srcId="{B6A97FF1-F5E5-4EDD-8BA1-D54B6D595612}" destId="{DA46E052-B427-4276-86A5-8FB96E5D92B5}" srcOrd="10" destOrd="0" presId="urn:microsoft.com/office/officeart/2005/8/layout/list1"/>
    <dgm:cxn modelId="{FEFBAEA7-D357-4206-82DE-A1191473DC1A}" type="presParOf" srcId="{B6A97FF1-F5E5-4EDD-8BA1-D54B6D595612}" destId="{7C5E70C3-3560-4721-A6A9-77008756366D}" srcOrd="11" destOrd="0" presId="urn:microsoft.com/office/officeart/2005/8/layout/list1"/>
    <dgm:cxn modelId="{BD7E841B-72D6-4CCC-861B-CEEABD79906D}" type="presParOf" srcId="{B6A97FF1-F5E5-4EDD-8BA1-D54B6D595612}" destId="{5C71B88C-406E-4A2A-960D-F3929A448843}" srcOrd="12" destOrd="0" presId="urn:microsoft.com/office/officeart/2005/8/layout/list1"/>
    <dgm:cxn modelId="{AFAD7E04-7D86-43F1-8BC5-15BD60C8E413}" type="presParOf" srcId="{5C71B88C-406E-4A2A-960D-F3929A448843}" destId="{7B103EE9-4DD0-4ED4-B40F-09A09D1DAC84}" srcOrd="0" destOrd="0" presId="urn:microsoft.com/office/officeart/2005/8/layout/list1"/>
    <dgm:cxn modelId="{6AD6B49C-BC05-4D83-BC0D-C60FA33FF70E}" type="presParOf" srcId="{5C71B88C-406E-4A2A-960D-F3929A448843}" destId="{707A4B43-D7A2-4666-9B51-ED3C58D28E25}" srcOrd="1" destOrd="0" presId="urn:microsoft.com/office/officeart/2005/8/layout/list1"/>
    <dgm:cxn modelId="{1361BF1D-64C4-40B4-B194-932FA2613FBA}" type="presParOf" srcId="{B6A97FF1-F5E5-4EDD-8BA1-D54B6D595612}" destId="{8640602C-CF4B-46AE-8F9A-040F7F6FA8F6}" srcOrd="13" destOrd="0" presId="urn:microsoft.com/office/officeart/2005/8/layout/list1"/>
    <dgm:cxn modelId="{882C45CD-6B45-42AC-B5AC-657BE0E5BDE9}" type="presParOf" srcId="{B6A97FF1-F5E5-4EDD-8BA1-D54B6D595612}" destId="{AE5CC45A-80FF-4D3B-B996-0FEB814435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5BA4-5BAD-4F45-88DA-AB162A269E70}">
      <dsp:nvSpPr>
        <dsp:cNvPr id="0" name=""/>
        <dsp:cNvSpPr/>
      </dsp:nvSpPr>
      <dsp:spPr>
        <a:xfrm>
          <a:off x="0" y="3084905"/>
          <a:ext cx="8269357" cy="506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and Push Changes to Repo</a:t>
          </a:r>
        </a:p>
      </dsp:txBody>
      <dsp:txXfrm>
        <a:off x="0" y="3084905"/>
        <a:ext cx="8269357" cy="506104"/>
      </dsp:txXfrm>
    </dsp:sp>
    <dsp:sp modelId="{05CFC7BC-62A6-4E46-B050-C30345193116}">
      <dsp:nvSpPr>
        <dsp:cNvPr id="0" name=""/>
        <dsp:cNvSpPr/>
      </dsp:nvSpPr>
      <dsp:spPr>
        <a:xfrm rot="10800000">
          <a:off x="0" y="2314108"/>
          <a:ext cx="8269357" cy="778388"/>
        </a:xfrm>
        <a:prstGeom prst="upArrowCallou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Terraform File(s) to Repo</a:t>
          </a:r>
        </a:p>
      </dsp:txBody>
      <dsp:txXfrm rot="10800000">
        <a:off x="0" y="2314108"/>
        <a:ext cx="8269357" cy="505773"/>
      </dsp:txXfrm>
    </dsp:sp>
    <dsp:sp modelId="{FE6A1512-8664-C544-8637-46A094A00665}">
      <dsp:nvSpPr>
        <dsp:cNvPr id="0" name=""/>
        <dsp:cNvSpPr/>
      </dsp:nvSpPr>
      <dsp:spPr>
        <a:xfrm rot="10800000">
          <a:off x="0" y="1543311"/>
          <a:ext cx="8269357" cy="778388"/>
        </a:xfrm>
        <a:prstGeom prst="upArrowCallou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YAML file to .</a:t>
          </a:r>
          <a:r>
            <a:rPr lang="en-US" sz="1800" kern="1200" dirty="0" err="1"/>
            <a:t>github</a:t>
          </a:r>
          <a:r>
            <a:rPr lang="en-US" sz="1800" kern="1200" dirty="0"/>
            <a:t>/actions folder</a:t>
          </a:r>
        </a:p>
      </dsp:txBody>
      <dsp:txXfrm rot="10800000">
        <a:off x="0" y="1543311"/>
        <a:ext cx="8269357" cy="505773"/>
      </dsp:txXfrm>
    </dsp:sp>
    <dsp:sp modelId="{645AA5F0-C37E-1A44-ADB8-2C04917BC818}">
      <dsp:nvSpPr>
        <dsp:cNvPr id="0" name=""/>
        <dsp:cNvSpPr/>
      </dsp:nvSpPr>
      <dsp:spPr>
        <a:xfrm rot="10800000">
          <a:off x="0" y="772514"/>
          <a:ext cx="8269357" cy="778388"/>
        </a:xfrm>
        <a:prstGeom prst="upArrowCallou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Cloud Secrets to Repo</a:t>
          </a:r>
        </a:p>
      </dsp:txBody>
      <dsp:txXfrm rot="10800000">
        <a:off x="0" y="772514"/>
        <a:ext cx="8269357" cy="505773"/>
      </dsp:txXfrm>
    </dsp:sp>
    <dsp:sp modelId="{914286F6-4832-5C47-86F8-7654B45B16F5}">
      <dsp:nvSpPr>
        <dsp:cNvPr id="0" name=""/>
        <dsp:cNvSpPr/>
      </dsp:nvSpPr>
      <dsp:spPr>
        <a:xfrm rot="10800000">
          <a:off x="0" y="1717"/>
          <a:ext cx="8269357" cy="778388"/>
        </a:xfrm>
        <a:prstGeom prst="upArrowCallou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GitHub Repo</a:t>
          </a:r>
        </a:p>
      </dsp:txBody>
      <dsp:txXfrm rot="10800000">
        <a:off x="0" y="1717"/>
        <a:ext cx="8269357" cy="50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F0ED-D5C8-405A-84FC-8016EB59CCE4}">
      <dsp:nvSpPr>
        <dsp:cNvPr id="0" name=""/>
        <dsp:cNvSpPr/>
      </dsp:nvSpPr>
      <dsp:spPr>
        <a:xfrm>
          <a:off x="167790" y="3688"/>
          <a:ext cx="1138022" cy="682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67790" y="3688"/>
        <a:ext cx="1138022" cy="682813"/>
      </dsp:txXfrm>
    </dsp:sp>
    <dsp:sp modelId="{608003C2-D10F-40B9-B867-F67A32AD20CF}">
      <dsp:nvSpPr>
        <dsp:cNvPr id="0" name=""/>
        <dsp:cNvSpPr/>
      </dsp:nvSpPr>
      <dsp:spPr>
        <a:xfrm>
          <a:off x="1419615" y="3688"/>
          <a:ext cx="1138022" cy="682813"/>
        </a:xfrm>
        <a:prstGeom prst="rect">
          <a:avLst/>
        </a:prstGeom>
        <a:solidFill>
          <a:schemeClr val="accent2">
            <a:hueOff val="173385"/>
            <a:satOff val="796"/>
            <a:lumOff val="11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1419615" y="3688"/>
        <a:ext cx="1138022" cy="682813"/>
      </dsp:txXfrm>
    </dsp:sp>
    <dsp:sp modelId="{48CA48E0-14D5-455F-B9D5-9BE942E87263}">
      <dsp:nvSpPr>
        <dsp:cNvPr id="0" name=""/>
        <dsp:cNvSpPr/>
      </dsp:nvSpPr>
      <dsp:spPr>
        <a:xfrm>
          <a:off x="2671440" y="3688"/>
          <a:ext cx="1138022" cy="682813"/>
        </a:xfrm>
        <a:prstGeom prst="rect">
          <a:avLst/>
        </a:prstGeom>
        <a:solidFill>
          <a:schemeClr val="accent2">
            <a:hueOff val="346770"/>
            <a:satOff val="1591"/>
            <a:lumOff val="2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Dates (Smaller than years)</a:t>
          </a:r>
        </a:p>
      </dsp:txBody>
      <dsp:txXfrm>
        <a:off x="2671440" y="3688"/>
        <a:ext cx="1138022" cy="682813"/>
      </dsp:txXfrm>
    </dsp:sp>
    <dsp:sp modelId="{798BC467-B873-4721-974B-4E74B0352362}">
      <dsp:nvSpPr>
        <dsp:cNvPr id="0" name=""/>
        <dsp:cNvSpPr/>
      </dsp:nvSpPr>
      <dsp:spPr>
        <a:xfrm>
          <a:off x="167790" y="800304"/>
          <a:ext cx="1138022" cy="682813"/>
        </a:xfrm>
        <a:prstGeom prst="rect">
          <a:avLst/>
        </a:prstGeom>
        <a:solidFill>
          <a:schemeClr val="accent2">
            <a:hueOff val="520155"/>
            <a:satOff val="2387"/>
            <a:lumOff val="3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Telephone Number</a:t>
          </a:r>
        </a:p>
      </dsp:txBody>
      <dsp:txXfrm>
        <a:off x="167790" y="800304"/>
        <a:ext cx="1138022" cy="682813"/>
      </dsp:txXfrm>
    </dsp:sp>
    <dsp:sp modelId="{5CB520A1-4449-438E-A61C-A2B2C335E42F}">
      <dsp:nvSpPr>
        <dsp:cNvPr id="0" name=""/>
        <dsp:cNvSpPr/>
      </dsp:nvSpPr>
      <dsp:spPr>
        <a:xfrm>
          <a:off x="1419615" y="800304"/>
          <a:ext cx="1138022" cy="682813"/>
        </a:xfrm>
        <a:prstGeom prst="rect">
          <a:avLst/>
        </a:prstGeom>
        <a:solidFill>
          <a:schemeClr val="accent2">
            <a:hueOff val="693539"/>
            <a:satOff val="3183"/>
            <a:lumOff val="4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Fax Number</a:t>
          </a:r>
        </a:p>
      </dsp:txBody>
      <dsp:txXfrm>
        <a:off x="1419615" y="800304"/>
        <a:ext cx="1138022" cy="682813"/>
      </dsp:txXfrm>
    </dsp:sp>
    <dsp:sp modelId="{663263DC-5FEF-4C25-AE71-09C43D8093CC}">
      <dsp:nvSpPr>
        <dsp:cNvPr id="0" name=""/>
        <dsp:cNvSpPr/>
      </dsp:nvSpPr>
      <dsp:spPr>
        <a:xfrm>
          <a:off x="2671440" y="800304"/>
          <a:ext cx="1138022" cy="682813"/>
        </a:xfrm>
        <a:prstGeom prst="rect">
          <a:avLst/>
        </a:prstGeom>
        <a:solidFill>
          <a:schemeClr val="accent2">
            <a:hueOff val="866924"/>
            <a:satOff val="3978"/>
            <a:lumOff val="57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Address</a:t>
          </a:r>
        </a:p>
      </dsp:txBody>
      <dsp:txXfrm>
        <a:off x="2671440" y="800304"/>
        <a:ext cx="1138022" cy="682813"/>
      </dsp:txXfrm>
    </dsp:sp>
    <dsp:sp modelId="{41A22EB5-CC5A-45CA-89BC-19BC426F3987}">
      <dsp:nvSpPr>
        <dsp:cNvPr id="0" name=""/>
        <dsp:cNvSpPr/>
      </dsp:nvSpPr>
      <dsp:spPr>
        <a:xfrm>
          <a:off x="167790" y="1596920"/>
          <a:ext cx="1138022" cy="682813"/>
        </a:xfrm>
        <a:prstGeom prst="rect">
          <a:avLst/>
        </a:prstGeom>
        <a:solidFill>
          <a:schemeClr val="accent2">
            <a:hueOff val="1040309"/>
            <a:satOff val="4774"/>
            <a:lumOff val="68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Security Number</a:t>
          </a:r>
        </a:p>
      </dsp:txBody>
      <dsp:txXfrm>
        <a:off x="167790" y="1596920"/>
        <a:ext cx="1138022" cy="682813"/>
      </dsp:txXfrm>
    </dsp:sp>
    <dsp:sp modelId="{809B040E-6CA3-462F-92F4-691C0A8DF4B9}">
      <dsp:nvSpPr>
        <dsp:cNvPr id="0" name=""/>
        <dsp:cNvSpPr/>
      </dsp:nvSpPr>
      <dsp:spPr>
        <a:xfrm>
          <a:off x="1419615" y="1596920"/>
          <a:ext cx="1138022" cy="682813"/>
        </a:xfrm>
        <a:prstGeom prst="rect">
          <a:avLst/>
        </a:prstGeom>
        <a:solidFill>
          <a:schemeClr val="accent2">
            <a:hueOff val="1213694"/>
            <a:satOff val="5570"/>
            <a:lumOff val="7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Medical Record Number</a:t>
          </a:r>
        </a:p>
      </dsp:txBody>
      <dsp:txXfrm>
        <a:off x="1419615" y="1596920"/>
        <a:ext cx="1138022" cy="682813"/>
      </dsp:txXfrm>
    </dsp:sp>
    <dsp:sp modelId="{1086DF0B-9C3F-4124-A6FF-9BD39CD1A23E}">
      <dsp:nvSpPr>
        <dsp:cNvPr id="0" name=""/>
        <dsp:cNvSpPr/>
      </dsp:nvSpPr>
      <dsp:spPr>
        <a:xfrm>
          <a:off x="2671440" y="1596920"/>
          <a:ext cx="1138022" cy="682813"/>
        </a:xfrm>
        <a:prstGeom prst="rect">
          <a:avLst/>
        </a:prstGeom>
        <a:solidFill>
          <a:schemeClr val="accent2">
            <a:hueOff val="1387079"/>
            <a:satOff val="6365"/>
            <a:lumOff val="9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Plan Beneficiary Number</a:t>
          </a:r>
        </a:p>
      </dsp:txBody>
      <dsp:txXfrm>
        <a:off x="2671440" y="1596920"/>
        <a:ext cx="1138022" cy="682813"/>
      </dsp:txXfrm>
    </dsp:sp>
    <dsp:sp modelId="{E994852E-B6F3-44E9-9297-D43A04F9D081}">
      <dsp:nvSpPr>
        <dsp:cNvPr id="0" name=""/>
        <dsp:cNvSpPr/>
      </dsp:nvSpPr>
      <dsp:spPr>
        <a:xfrm>
          <a:off x="167790" y="2393536"/>
          <a:ext cx="1138022" cy="682813"/>
        </a:xfrm>
        <a:prstGeom prst="rect">
          <a:avLst/>
        </a:prstGeom>
        <a:solidFill>
          <a:schemeClr val="accent2">
            <a:hueOff val="1560464"/>
            <a:satOff val="7161"/>
            <a:lumOff val="10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Numbers</a:t>
          </a:r>
        </a:p>
      </dsp:txBody>
      <dsp:txXfrm>
        <a:off x="167790" y="2393536"/>
        <a:ext cx="1138022" cy="682813"/>
      </dsp:txXfrm>
    </dsp:sp>
    <dsp:sp modelId="{F8FE44BB-4335-4315-88D8-AC831B52D9B7}">
      <dsp:nvSpPr>
        <dsp:cNvPr id="0" name=""/>
        <dsp:cNvSpPr/>
      </dsp:nvSpPr>
      <dsp:spPr>
        <a:xfrm>
          <a:off x="1419615" y="2393536"/>
          <a:ext cx="1138022" cy="682813"/>
        </a:xfrm>
        <a:prstGeom prst="rect">
          <a:avLst/>
        </a:prstGeom>
        <a:solidFill>
          <a:schemeClr val="accent2">
            <a:hueOff val="1733848"/>
            <a:satOff val="7956"/>
            <a:lumOff val="11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1419615" y="2393536"/>
        <a:ext cx="1138022" cy="682813"/>
      </dsp:txXfrm>
    </dsp:sp>
    <dsp:sp modelId="{7995DE3D-C978-48AC-8773-9254F7D9AB80}">
      <dsp:nvSpPr>
        <dsp:cNvPr id="0" name=""/>
        <dsp:cNvSpPr/>
      </dsp:nvSpPr>
      <dsp:spPr>
        <a:xfrm>
          <a:off x="2671440" y="2393536"/>
          <a:ext cx="1138022" cy="682813"/>
        </a:xfrm>
        <a:prstGeom prst="rect">
          <a:avLst/>
        </a:prstGeom>
        <a:solidFill>
          <a:schemeClr val="accent2">
            <a:hueOff val="1907233"/>
            <a:satOff val="8752"/>
            <a:lumOff val="12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Vehicle Identifiers</a:t>
          </a:r>
        </a:p>
      </dsp:txBody>
      <dsp:txXfrm>
        <a:off x="2671440" y="2393536"/>
        <a:ext cx="1138022" cy="682813"/>
      </dsp:txXfrm>
    </dsp:sp>
    <dsp:sp modelId="{BF92092A-7DD7-4828-8798-8749466E9693}">
      <dsp:nvSpPr>
        <dsp:cNvPr id="0" name=""/>
        <dsp:cNvSpPr/>
      </dsp:nvSpPr>
      <dsp:spPr>
        <a:xfrm>
          <a:off x="167790" y="3190151"/>
          <a:ext cx="1138022" cy="682813"/>
        </a:xfrm>
        <a:prstGeom prst="rect">
          <a:avLst/>
        </a:prstGeom>
        <a:solidFill>
          <a:schemeClr val="accent2">
            <a:hueOff val="2080618"/>
            <a:satOff val="9548"/>
            <a:lumOff val="13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Device Identifiers and Serial Numbers</a:t>
          </a:r>
        </a:p>
      </dsp:txBody>
      <dsp:txXfrm>
        <a:off x="167790" y="3190151"/>
        <a:ext cx="1138022" cy="682813"/>
      </dsp:txXfrm>
    </dsp:sp>
    <dsp:sp modelId="{653B7EB1-631F-4329-8B59-E485B1008A14}">
      <dsp:nvSpPr>
        <dsp:cNvPr id="0" name=""/>
        <dsp:cNvSpPr/>
      </dsp:nvSpPr>
      <dsp:spPr>
        <a:xfrm>
          <a:off x="1419615" y="3190151"/>
          <a:ext cx="1138022" cy="682813"/>
        </a:xfrm>
        <a:prstGeom prst="rect">
          <a:avLst/>
        </a:prstGeom>
        <a:solidFill>
          <a:schemeClr val="accent2">
            <a:hueOff val="2254003"/>
            <a:satOff val="10343"/>
            <a:lumOff val="1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URLs</a:t>
          </a:r>
        </a:p>
      </dsp:txBody>
      <dsp:txXfrm>
        <a:off x="1419615" y="3190151"/>
        <a:ext cx="1138022" cy="682813"/>
      </dsp:txXfrm>
    </dsp:sp>
    <dsp:sp modelId="{93D20847-398D-48B8-88F3-ACCE4187E44D}">
      <dsp:nvSpPr>
        <dsp:cNvPr id="0" name=""/>
        <dsp:cNvSpPr/>
      </dsp:nvSpPr>
      <dsp:spPr>
        <a:xfrm>
          <a:off x="2671440" y="3190151"/>
          <a:ext cx="1138022" cy="682813"/>
        </a:xfrm>
        <a:prstGeom prst="rect">
          <a:avLst/>
        </a:prstGeom>
        <a:solidFill>
          <a:schemeClr val="accent2">
            <a:hueOff val="2427388"/>
            <a:satOff val="11139"/>
            <a:lumOff val="15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IP Addresses</a:t>
          </a:r>
        </a:p>
      </dsp:txBody>
      <dsp:txXfrm>
        <a:off x="2671440" y="3190151"/>
        <a:ext cx="1138022" cy="682813"/>
      </dsp:txXfrm>
    </dsp:sp>
    <dsp:sp modelId="{62EB7232-2D20-47D1-934B-303969BB0210}">
      <dsp:nvSpPr>
        <dsp:cNvPr id="0" name=""/>
        <dsp:cNvSpPr/>
      </dsp:nvSpPr>
      <dsp:spPr>
        <a:xfrm>
          <a:off x="167790" y="3986767"/>
          <a:ext cx="1138022" cy="682813"/>
        </a:xfrm>
        <a:prstGeom prst="rect">
          <a:avLst/>
        </a:prstGeom>
        <a:solidFill>
          <a:schemeClr val="accent2">
            <a:hueOff val="2600772"/>
            <a:satOff val="11935"/>
            <a:lumOff val="17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Biometric Identifiers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Fingerprints, voice recording, etc.</a:t>
          </a:r>
        </a:p>
      </dsp:txBody>
      <dsp:txXfrm>
        <a:off x="167790" y="3986767"/>
        <a:ext cx="1138022" cy="682813"/>
      </dsp:txXfrm>
    </dsp:sp>
    <dsp:sp modelId="{5099580A-202D-41B7-B2DC-09E38FCF067B}">
      <dsp:nvSpPr>
        <dsp:cNvPr id="0" name=""/>
        <dsp:cNvSpPr/>
      </dsp:nvSpPr>
      <dsp:spPr>
        <a:xfrm>
          <a:off x="1419615" y="3986767"/>
          <a:ext cx="1138022" cy="682813"/>
        </a:xfrm>
        <a:prstGeom prst="rect">
          <a:avLst/>
        </a:prstGeom>
        <a:solidFill>
          <a:schemeClr val="accent2">
            <a:hueOff val="2774157"/>
            <a:satOff val="12730"/>
            <a:lumOff val="18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Face Photos</a:t>
          </a:r>
        </a:p>
      </dsp:txBody>
      <dsp:txXfrm>
        <a:off x="1419615" y="3986767"/>
        <a:ext cx="1138022" cy="682813"/>
      </dsp:txXfrm>
    </dsp:sp>
    <dsp:sp modelId="{F05DCA6E-FA2C-47E3-A826-F80462831911}">
      <dsp:nvSpPr>
        <dsp:cNvPr id="0" name=""/>
        <dsp:cNvSpPr/>
      </dsp:nvSpPr>
      <dsp:spPr>
        <a:xfrm>
          <a:off x="2671440" y="3986767"/>
          <a:ext cx="1138022" cy="682813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other unique ID</a:t>
          </a:r>
        </a:p>
      </dsp:txBody>
      <dsp:txXfrm>
        <a:off x="2671440" y="3986767"/>
        <a:ext cx="1138022" cy="682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BA73-6372-49AE-BAFD-41892AF3CD0C}">
      <dsp:nvSpPr>
        <dsp:cNvPr id="0" name=""/>
        <dsp:cNvSpPr/>
      </dsp:nvSpPr>
      <dsp:spPr>
        <a:xfrm>
          <a:off x="0" y="264928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Offsite backups</a:t>
          </a:r>
        </a:p>
      </dsp:txBody>
      <dsp:txXfrm>
        <a:off x="0" y="264928"/>
        <a:ext cx="4656360" cy="626062"/>
      </dsp:txXfrm>
    </dsp:sp>
    <dsp:sp modelId="{25C49C86-EF19-4F37-86BC-BB58861A7CC4}">
      <dsp:nvSpPr>
        <dsp:cNvPr id="0" name=""/>
        <dsp:cNvSpPr/>
      </dsp:nvSpPr>
      <dsp:spPr>
        <a:xfrm>
          <a:off x="232818" y="43528"/>
          <a:ext cx="3259452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Retain data for the </a:t>
          </a:r>
          <a:r>
            <a:rPr lang="en-US" sz="1500" kern="1200" dirty="0" err="1"/>
            <a:t>req’d</a:t>
          </a:r>
          <a:r>
            <a:rPr lang="en-US" sz="1500" kern="1200" dirty="0"/>
            <a:t> amount of time</a:t>
          </a:r>
        </a:p>
      </dsp:txBody>
      <dsp:txXfrm>
        <a:off x="254434" y="65144"/>
        <a:ext cx="3216220" cy="399568"/>
      </dsp:txXfrm>
    </dsp:sp>
    <dsp:sp modelId="{7817B7F6-7C59-45E1-821E-BB650ACEBE6E}">
      <dsp:nvSpPr>
        <dsp:cNvPr id="0" name=""/>
        <dsp:cNvSpPr/>
      </dsp:nvSpPr>
      <dsp:spPr>
        <a:xfrm>
          <a:off x="0" y="1193390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Physical and electronic access</a:t>
          </a:r>
        </a:p>
      </dsp:txBody>
      <dsp:txXfrm>
        <a:off x="0" y="1193390"/>
        <a:ext cx="4656360" cy="626062"/>
      </dsp:txXfrm>
    </dsp:sp>
    <dsp:sp modelId="{E7D33F9B-5D7E-4B1B-8B22-F7291ACAE5A7}">
      <dsp:nvSpPr>
        <dsp:cNvPr id="0" name=""/>
        <dsp:cNvSpPr/>
      </dsp:nvSpPr>
      <dsp:spPr>
        <a:xfrm>
          <a:off x="232818" y="971990"/>
          <a:ext cx="3259452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security and access controls</a:t>
          </a:r>
        </a:p>
      </dsp:txBody>
      <dsp:txXfrm>
        <a:off x="254434" y="993606"/>
        <a:ext cx="3216220" cy="399568"/>
      </dsp:txXfrm>
    </dsp:sp>
    <dsp:sp modelId="{DA46E052-B427-4276-86A5-8FB96E5D92B5}">
      <dsp:nvSpPr>
        <dsp:cNvPr id="0" name=""/>
        <dsp:cNvSpPr/>
      </dsp:nvSpPr>
      <dsp:spPr>
        <a:xfrm>
          <a:off x="0" y="2121853"/>
          <a:ext cx="465636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data tampering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Audit trails, logs</a:t>
          </a:r>
        </a:p>
      </dsp:txBody>
      <dsp:txXfrm>
        <a:off x="0" y="2121853"/>
        <a:ext cx="4656360" cy="850500"/>
      </dsp:txXfrm>
    </dsp:sp>
    <dsp:sp modelId="{46B96246-FB5E-4F65-8BF1-D25A76626A44}">
      <dsp:nvSpPr>
        <dsp:cNvPr id="0" name=""/>
        <dsp:cNvSpPr/>
      </dsp:nvSpPr>
      <dsp:spPr>
        <a:xfrm>
          <a:off x="232818" y="1900453"/>
          <a:ext cx="3259452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 when something is deleted or changed (version control)</a:t>
          </a:r>
        </a:p>
      </dsp:txBody>
      <dsp:txXfrm>
        <a:off x="254434" y="1922069"/>
        <a:ext cx="3216220" cy="399568"/>
      </dsp:txXfrm>
    </dsp:sp>
    <dsp:sp modelId="{AE5CC45A-80FF-4D3B-B996-0FEB814435E2}">
      <dsp:nvSpPr>
        <dsp:cNvPr id="0" name=""/>
        <dsp:cNvSpPr/>
      </dsp:nvSpPr>
      <dsp:spPr>
        <a:xfrm>
          <a:off x="0" y="3274753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Visibility into system and org compliance</a:t>
          </a:r>
        </a:p>
      </dsp:txBody>
      <dsp:txXfrm>
        <a:off x="0" y="3274753"/>
        <a:ext cx="4656360" cy="626062"/>
      </dsp:txXfrm>
    </dsp:sp>
    <dsp:sp modelId="{707A4B43-D7A2-4666-9B51-ED3C58D28E25}">
      <dsp:nvSpPr>
        <dsp:cNvPr id="0" name=""/>
        <dsp:cNvSpPr/>
      </dsp:nvSpPr>
      <dsp:spPr>
        <a:xfrm>
          <a:off x="232818" y="3053353"/>
          <a:ext cx="325945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Prove you’ve retained compliance for a rolling 90 days</a:t>
          </a:r>
        </a:p>
      </dsp:txBody>
      <dsp:txXfrm>
        <a:off x="254434" y="3074969"/>
        <a:ext cx="321622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24" y="323412"/>
            <a:ext cx="8625525" cy="687611"/>
          </a:xfrm>
        </p:spPr>
        <p:txBody>
          <a:bodyPr>
            <a:normAutofit/>
          </a:bodyPr>
          <a:lstStyle>
            <a:lvl1pPr algn="ctr">
              <a:defRPr sz="3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040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azure/compliance/offerings/offering-ear" TargetMode="External"/><Relationship Id="rId21" Type="http://schemas.openxmlformats.org/officeDocument/2006/relationships/hyperlink" Target="https://docs.microsoft.com/en-us/azure/compliance/offerings/offering-dod-il2" TargetMode="External"/><Relationship Id="rId42" Type="http://schemas.openxmlformats.org/officeDocument/2006/relationships/hyperlink" Target="https://docs.microsoft.com/en-us/compliance/regulatory/offering-afm-dnb-netherlands" TargetMode="External"/><Relationship Id="rId47" Type="http://schemas.openxmlformats.org/officeDocument/2006/relationships/hyperlink" Target="https://docs.microsoft.com/en-us/azure/compliance/offerings/offering-fca-pra-uk" TargetMode="External"/><Relationship Id="rId63" Type="http://schemas.openxmlformats.org/officeDocument/2006/relationships/hyperlink" Target="https://docs.microsoft.com/en-us/azure/compliance/offerings/offering-sec-reg-sci-us" TargetMode="External"/><Relationship Id="rId68" Type="http://schemas.openxmlformats.org/officeDocument/2006/relationships/hyperlink" Target="https://docs.microsoft.com/en-us/azure/compliance/offerings/offering-fact-uk" TargetMode="External"/><Relationship Id="rId84" Type="http://schemas.openxmlformats.org/officeDocument/2006/relationships/hyperlink" Target="https://docs.microsoft.com/en-us/azure/compliance/offerings/offering-germany-it-grundschutz-workbook" TargetMode="External"/><Relationship Id="rId89" Type="http://schemas.openxmlformats.org/officeDocument/2006/relationships/hyperlink" Target="https://docs.microsoft.com/en-us/azure/compliance/offerings/offering-uae-desc" TargetMode="External"/><Relationship Id="rId16" Type="http://schemas.openxmlformats.org/officeDocument/2006/relationships/hyperlink" Target="https://docs.microsoft.com/en-us/compliance/regulatory/offering-wcag-2-1" TargetMode="External"/><Relationship Id="rId107" Type="http://schemas.openxmlformats.org/officeDocument/2006/relationships/hyperlink" Target="https://docs.microsoft.com/en-us/compliance/regulatory/offering-my-number-act-japan" TargetMode="External"/><Relationship Id="rId11" Type="http://schemas.openxmlformats.org/officeDocument/2006/relationships/hyperlink" Target="https://docs.microsoft.com/en-us/azure/compliance/offerings/offering-iso-27001" TargetMode="External"/><Relationship Id="rId32" Type="http://schemas.openxmlformats.org/officeDocument/2006/relationships/hyperlink" Target="https://docs.microsoft.com/en-us/azure/compliance/offerings/offering-jsig" TargetMode="External"/><Relationship Id="rId37" Type="http://schemas.openxmlformats.org/officeDocument/2006/relationships/hyperlink" Target="https://docs.microsoft.com/en-us/azure/compliance/offerings/offering-nist-800-63" TargetMode="External"/><Relationship Id="rId53" Type="http://schemas.openxmlformats.org/officeDocument/2006/relationships/hyperlink" Target="https://docs.microsoft.com/en-us/compliance/regulatory/offering-glba" TargetMode="External"/><Relationship Id="rId58" Type="http://schemas.openxmlformats.org/officeDocument/2006/relationships/hyperlink" Target="https://docs.microsoft.com/en-us/azure/compliance/offerings/offering-ospar-singapore" TargetMode="External"/><Relationship Id="rId74" Type="http://schemas.openxmlformats.org/officeDocument/2006/relationships/hyperlink" Target="https://docs.microsoft.com/en-us/compliance/regulatory/offering-pdpa-argentina" TargetMode="External"/><Relationship Id="rId79" Type="http://schemas.openxmlformats.org/officeDocument/2006/relationships/hyperlink" Target="https://docs.microsoft.com/en-us/compliance/regulatory/offering-en-301-549-eu" TargetMode="External"/><Relationship Id="rId102" Type="http://schemas.openxmlformats.org/officeDocument/2006/relationships/hyperlink" Target="https://docs.microsoft.com/en-us/azure/compliance/offerings/offering-china-djcp" TargetMode="External"/><Relationship Id="rId5" Type="http://schemas.openxmlformats.org/officeDocument/2006/relationships/hyperlink" Target="https://docs.microsoft.com/en-us/azure/compliance/offerings/offering-csa-star-self-assessment" TargetMode="External"/><Relationship Id="rId90" Type="http://schemas.openxmlformats.org/officeDocument/2006/relationships/hyperlink" Target="https://docs.microsoft.com/en-us/azure/compliance/offerings/offering-uk-cyber-essentials-plus" TargetMode="External"/><Relationship Id="rId95" Type="http://schemas.openxmlformats.org/officeDocument/2006/relationships/hyperlink" Target="https://docs.microsoft.com/en-us/azure/compliance/offerings/offering-gxp" TargetMode="External"/><Relationship Id="rId22" Type="http://schemas.openxmlformats.org/officeDocument/2006/relationships/hyperlink" Target="https://docs.microsoft.com/en-us/azure/compliance/offerings/offering-dod-il4" TargetMode="External"/><Relationship Id="rId27" Type="http://schemas.openxmlformats.org/officeDocument/2006/relationships/hyperlink" Target="https://docs.microsoft.com/en-us/azure/compliance/offerings/offering-fedramp" TargetMode="External"/><Relationship Id="rId43" Type="http://schemas.openxmlformats.org/officeDocument/2006/relationships/hyperlink" Target="https://docs.microsoft.com/en-us/compliance/regulatory/offering-amf-acpr-france" TargetMode="External"/><Relationship Id="rId48" Type="http://schemas.openxmlformats.org/officeDocument/2006/relationships/hyperlink" Target="https://docs.microsoft.com/en-us/compliance/regulatory/offering-ffiec-us" TargetMode="External"/><Relationship Id="rId64" Type="http://schemas.openxmlformats.org/officeDocument/2006/relationships/hyperlink" Target="https://docs.microsoft.com/en-us/compliance/regulatory/offering-sox" TargetMode="External"/><Relationship Id="rId69" Type="http://schemas.openxmlformats.org/officeDocument/2006/relationships/hyperlink" Target="https://docs.microsoft.com/en-us/compliance/regulatory/offering-ferpa" TargetMode="External"/><Relationship Id="rId80" Type="http://schemas.openxmlformats.org/officeDocument/2006/relationships/hyperlink" Target="https://docs.microsoft.com/en-us/azure/compliance/offerings/offering-eu-enisa-iaf" TargetMode="External"/><Relationship Id="rId85" Type="http://schemas.openxmlformats.org/officeDocument/2006/relationships/hyperlink" Target="https://docs.microsoft.com/en-us/compliance/regulatory/offering-bir-2012-netherlands" TargetMode="External"/><Relationship Id="rId12" Type="http://schemas.openxmlformats.org/officeDocument/2006/relationships/hyperlink" Target="https://docs.microsoft.com/en-us/azure/compliance/offerings/offering-iso-27017" TargetMode="External"/><Relationship Id="rId17" Type="http://schemas.openxmlformats.org/officeDocument/2006/relationships/hyperlink" Target="https://docs.microsoft.com/en-us/azure/compliance/offerings/offering-cjis" TargetMode="External"/><Relationship Id="rId33" Type="http://schemas.openxmlformats.org/officeDocument/2006/relationships/hyperlink" Target="https://docs.microsoft.com/en-us/azure/compliance/offerings/offering-ndaa-section-889" TargetMode="External"/><Relationship Id="rId38" Type="http://schemas.openxmlformats.org/officeDocument/2006/relationships/hyperlink" Target="https://docs.microsoft.com/en-us/azure/compliance/offerings/offering-nist-csf" TargetMode="External"/><Relationship Id="rId59" Type="http://schemas.openxmlformats.org/officeDocument/2006/relationships/hyperlink" Target="https://docs.microsoft.com/en-us/azure/compliance/offerings/offering-pci-3ds" TargetMode="External"/><Relationship Id="rId103" Type="http://schemas.openxmlformats.org/officeDocument/2006/relationships/hyperlink" Target="https://docs.microsoft.com/en-us/azure/compliance/offerings/offering-china-tcs" TargetMode="External"/><Relationship Id="rId108" Type="http://schemas.openxmlformats.org/officeDocument/2006/relationships/hyperlink" Target="https://docs.microsoft.com/en-us/azure/compliance/offerings/offering-korea-k-isms" TargetMode="External"/><Relationship Id="rId54" Type="http://schemas.openxmlformats.org/officeDocument/2006/relationships/hyperlink" Target="https://docs.microsoft.com/en-us/compliance/regulatory/offering-knf-poland" TargetMode="External"/><Relationship Id="rId70" Type="http://schemas.openxmlformats.org/officeDocument/2006/relationships/hyperlink" Target="https://docs.microsoft.com/en-us/azure/compliance/offerings/offering-mpa" TargetMode="External"/><Relationship Id="rId75" Type="http://schemas.openxmlformats.org/officeDocument/2006/relationships/hyperlink" Target="https://docs.microsoft.com/en-us/azure/compliance/offerings/offering-canada-privacy-laws" TargetMode="External"/><Relationship Id="rId91" Type="http://schemas.openxmlformats.org/officeDocument/2006/relationships/hyperlink" Target="https://docs.microsoft.com/en-us/azure/compliance/offerings/offering-uk-g-cloud" TargetMode="External"/><Relationship Id="rId96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compliance/offerings/offering-soc-1" TargetMode="External"/><Relationship Id="rId15" Type="http://schemas.openxmlformats.org/officeDocument/2006/relationships/hyperlink" Target="https://docs.microsoft.com/en-us/azure/compliance/offerings/offering-iso-9001" TargetMode="External"/><Relationship Id="rId23" Type="http://schemas.openxmlformats.org/officeDocument/2006/relationships/hyperlink" Target="https://docs.microsoft.com/en-us/azure/compliance/offerings/offering-dod-il5" TargetMode="External"/><Relationship Id="rId28" Type="http://schemas.openxmlformats.org/officeDocument/2006/relationships/hyperlink" Target="https://docs.microsoft.com/en-us/azure/compliance/offerings/offering-fips-140-2" TargetMode="External"/><Relationship Id="rId36" Type="http://schemas.openxmlformats.org/officeDocument/2006/relationships/hyperlink" Target="https://docs.microsoft.com/en-us/azure/compliance/offerings/offering-nist-800-53" TargetMode="External"/><Relationship Id="rId49" Type="http://schemas.openxmlformats.org/officeDocument/2006/relationships/hyperlink" Target="https://docs.microsoft.com/en-us/compliance/regulatory/offering-finma-switzerland" TargetMode="External"/><Relationship Id="rId57" Type="http://schemas.openxmlformats.org/officeDocument/2006/relationships/hyperlink" Target="https://docs.microsoft.com/en-us/compliance/regulatory/offering-osfi-canada" TargetMode="External"/><Relationship Id="rId106" Type="http://schemas.openxmlformats.org/officeDocument/2006/relationships/hyperlink" Target="https://docs.microsoft.com/en-us/compliance/regulatory/offering-ismap" TargetMode="External"/><Relationship Id="rId10" Type="http://schemas.openxmlformats.org/officeDocument/2006/relationships/hyperlink" Target="https://docs.microsoft.com/en-us/azure/compliance/offerings/offering-iso-22301" TargetMode="External"/><Relationship Id="rId31" Type="http://schemas.openxmlformats.org/officeDocument/2006/relationships/hyperlink" Target="https://docs.microsoft.com/en-us/azure/compliance/offerings/offering-itar" TargetMode="External"/><Relationship Id="rId44" Type="http://schemas.openxmlformats.org/officeDocument/2006/relationships/hyperlink" Target="https://docs.microsoft.com/en-us/compliance/regulatory/offering-apra-australia" TargetMode="External"/><Relationship Id="rId52" Type="http://schemas.openxmlformats.org/officeDocument/2006/relationships/hyperlink" Target="https://docs.microsoft.com/en-us/compliance/regulatory/offering-fsa-denmark" TargetMode="External"/><Relationship Id="rId60" Type="http://schemas.openxmlformats.org/officeDocument/2006/relationships/hyperlink" Target="https://docs.microsoft.com/en-us/azure/compliance/offerings/offering-pci-dss" TargetMode="External"/><Relationship Id="rId65" Type="http://schemas.openxmlformats.org/officeDocument/2006/relationships/hyperlink" Target="https://docs.microsoft.com/en-us/compliance/regulatory/offering-trusight" TargetMode="External"/><Relationship Id="rId73" Type="http://schemas.openxmlformats.org/officeDocument/2006/relationships/hyperlink" Target="https://docs.microsoft.com/en-us/azure/compliance/offerings/offering-tisax" TargetMode="External"/><Relationship Id="rId78" Type="http://schemas.openxmlformats.org/officeDocument/2006/relationships/hyperlink" Target="https://docs.microsoft.com/en-us/azure/compliance/offerings/offering-eu-cloud-coc" TargetMode="External"/><Relationship Id="rId81" Type="http://schemas.openxmlformats.org/officeDocument/2006/relationships/hyperlink" Target="https://docs.microsoft.com/en-us/compliance/regulatory/gdpr" TargetMode="External"/><Relationship Id="rId86" Type="http://schemas.openxmlformats.org/officeDocument/2006/relationships/hyperlink" Target="https://docs.microsoft.com/en-us/compliance/regulatory/offering-russia-data-localization" TargetMode="External"/><Relationship Id="rId94" Type="http://schemas.openxmlformats.org/officeDocument/2006/relationships/hyperlink" Target="https://docs.microsoft.com/en-us/azure/compliance/offerings/offering-epcs-us" TargetMode="External"/><Relationship Id="rId99" Type="http://schemas.openxmlformats.org/officeDocument/2006/relationships/hyperlink" Target="https://docs.microsoft.com/en-us/compliance/regulatory/offering-nen-7510-netherlands" TargetMode="External"/><Relationship Id="rId101" Type="http://schemas.openxmlformats.org/officeDocument/2006/relationships/hyperlink" Target="https://docs.microsoft.com/en-us/azure/compliance/offerings/offering-china-gb-18030" TargetMode="External"/><Relationship Id="rId4" Type="http://schemas.openxmlformats.org/officeDocument/2006/relationships/hyperlink" Target="https://docs.microsoft.com/en-us/azure/compliance/offerings/offering-csa-star-certification" TargetMode="External"/><Relationship Id="rId9" Type="http://schemas.openxmlformats.org/officeDocument/2006/relationships/hyperlink" Target="https://docs.microsoft.com/en-us/azure/compliance/offerings/offering-iso-20000-1" TargetMode="External"/><Relationship Id="rId13" Type="http://schemas.openxmlformats.org/officeDocument/2006/relationships/hyperlink" Target="https://docs.microsoft.com/en-us/azure/compliance/offerings/offering-iso-27018" TargetMode="External"/><Relationship Id="rId18" Type="http://schemas.openxmlformats.org/officeDocument/2006/relationships/hyperlink" Target="https://docs.microsoft.com/en-us/azure/compliance/offerings/offering-cmmc" TargetMode="External"/><Relationship Id="rId39" Type="http://schemas.openxmlformats.org/officeDocument/2006/relationships/hyperlink" Target="https://docs.microsoft.com/en-us/compliance/regulatory/offering-section-508-vpats" TargetMode="External"/><Relationship Id="rId109" Type="http://schemas.openxmlformats.org/officeDocument/2006/relationships/hyperlink" Target="https://docs.microsoft.com/en-us/compliance/regulatory/offering-nz-cc-framework-nz" TargetMode="External"/><Relationship Id="rId34" Type="http://schemas.openxmlformats.org/officeDocument/2006/relationships/hyperlink" Target="https://docs.microsoft.com/en-us/azure/compliance/offerings/offering-nist-800-161" TargetMode="External"/><Relationship Id="rId50" Type="http://schemas.openxmlformats.org/officeDocument/2006/relationships/hyperlink" Target="https://docs.microsoft.com/en-us/compliance/regulatory/offering-finra-4511" TargetMode="External"/><Relationship Id="rId55" Type="http://schemas.openxmlformats.org/officeDocument/2006/relationships/hyperlink" Target="https://docs.microsoft.com/en-us/compliance/regulatory/offering-mas-abs-singapore" TargetMode="External"/><Relationship Id="rId76" Type="http://schemas.openxmlformats.org/officeDocument/2006/relationships/hyperlink" Target="https://docs.microsoft.com/en-us/azure/compliance/offerings/offering-canada-protected-b" TargetMode="External"/><Relationship Id="rId97" Type="http://schemas.openxmlformats.org/officeDocument/2006/relationships/hyperlink" Target="https://docs.microsoft.com/en-us/azure/compliance/offerings/offering-hitrust" TargetMode="External"/><Relationship Id="rId104" Type="http://schemas.openxmlformats.org/officeDocument/2006/relationships/hyperlink" Target="https://docs.microsoft.com/en-us/compliance/regulatory/offering-meity-india" TargetMode="External"/><Relationship Id="rId7" Type="http://schemas.openxmlformats.org/officeDocument/2006/relationships/hyperlink" Target="https://docs.microsoft.com/en-us/azure/compliance/offerings/offering-soc-2" TargetMode="External"/><Relationship Id="rId71" Type="http://schemas.openxmlformats.org/officeDocument/2006/relationships/hyperlink" Target="https://docs.microsoft.com/en-us/azure/compliance/offerings/offering-gsma" TargetMode="External"/><Relationship Id="rId92" Type="http://schemas.openxmlformats.org/officeDocument/2006/relationships/hyperlink" Target="https://docs.microsoft.com/en-us/azure/compliance/offerings/offering-uk-pasf" TargetMode="External"/><Relationship Id="rId2" Type="http://schemas.openxmlformats.org/officeDocument/2006/relationships/hyperlink" Target="https://docs.microsoft.com/en-us/compliance/regulatory/offering-cis-benchmark" TargetMode="External"/><Relationship Id="rId29" Type="http://schemas.openxmlformats.org/officeDocument/2006/relationships/hyperlink" Target="https://docs.microsoft.com/en-us/azure/compliance/offerings/offering-icd-503" TargetMode="External"/><Relationship Id="rId24" Type="http://schemas.openxmlformats.org/officeDocument/2006/relationships/hyperlink" Target="https://docs.microsoft.com/en-us/azure/compliance/offerings/offering-dod-il6" TargetMode="External"/><Relationship Id="rId40" Type="http://schemas.openxmlformats.org/officeDocument/2006/relationships/hyperlink" Target="https://docs.microsoft.com/en-us/azure/compliance/offerings/offering-stateramp" TargetMode="External"/><Relationship Id="rId45" Type="http://schemas.openxmlformats.org/officeDocument/2006/relationships/hyperlink" Target="https://docs.microsoft.com/en-us/compliance/regulatory/offering-cftc-1-31-us" TargetMode="External"/><Relationship Id="rId66" Type="http://schemas.openxmlformats.org/officeDocument/2006/relationships/hyperlink" Target="https://docs.microsoft.com/en-us/azure/compliance/offerings/offering-cdsa" TargetMode="External"/><Relationship Id="rId87" Type="http://schemas.openxmlformats.org/officeDocument/2006/relationships/hyperlink" Target="https://docs.microsoft.com/en-us/compliance/regulatory/offering-ens-spain" TargetMode="External"/><Relationship Id="rId110" Type="http://schemas.openxmlformats.org/officeDocument/2006/relationships/hyperlink" Target="https://docs.microsoft.com/en-us/azure/compliance/offerings/offering-singapore-mtcs" TargetMode="External"/><Relationship Id="rId61" Type="http://schemas.openxmlformats.org/officeDocument/2006/relationships/hyperlink" Target="https://docs.microsoft.com/en-us/compliance/regulatory/offering-rbi-irdai-india" TargetMode="External"/><Relationship Id="rId82" Type="http://schemas.openxmlformats.org/officeDocument/2006/relationships/hyperlink" Target="https://docs.microsoft.com/en-us/compliance/regulatory/offering-eu-model-clauses" TargetMode="External"/><Relationship Id="rId19" Type="http://schemas.openxmlformats.org/officeDocument/2006/relationships/hyperlink" Target="https://docs.microsoft.com/en-us/azure/compliance/offerings/offering-cnssi-1253" TargetMode="External"/><Relationship Id="rId14" Type="http://schemas.openxmlformats.org/officeDocument/2006/relationships/hyperlink" Target="https://docs.microsoft.com/en-us/azure/compliance/offerings/offering-iso-27701" TargetMode="External"/><Relationship Id="rId30" Type="http://schemas.openxmlformats.org/officeDocument/2006/relationships/hyperlink" Target="https://docs.microsoft.com/en-us/azure/compliance/offerings/offering-irs-1075" TargetMode="External"/><Relationship Id="rId35" Type="http://schemas.openxmlformats.org/officeDocument/2006/relationships/hyperlink" Target="https://docs.microsoft.com/en-us/azure/compliance/offerings/offering-nist-800-171" TargetMode="External"/><Relationship Id="rId56" Type="http://schemas.openxmlformats.org/officeDocument/2006/relationships/hyperlink" Target="https://docs.microsoft.com/en-us/compliance/regulatory/offering-nbb-fsma-belgium" TargetMode="External"/><Relationship Id="rId77" Type="http://schemas.openxmlformats.org/officeDocument/2006/relationships/hyperlink" Target="https://docs.microsoft.com/en-us/compliance/regulatory/offering-ccpa" TargetMode="External"/><Relationship Id="rId100" Type="http://schemas.openxmlformats.org/officeDocument/2006/relationships/hyperlink" Target="https://docs.microsoft.com/en-us/azure/compliance/offerings/offering-australia-irap" TargetMode="External"/><Relationship Id="rId105" Type="http://schemas.openxmlformats.org/officeDocument/2006/relationships/hyperlink" Target="https://docs.microsoft.com/en-us/compliance/regulatory/offering-cs-mark-gold-japan" TargetMode="External"/><Relationship Id="rId8" Type="http://schemas.openxmlformats.org/officeDocument/2006/relationships/hyperlink" Target="https://docs.microsoft.com/en-us/azure/compliance/offerings/offering-soc-3" TargetMode="External"/><Relationship Id="rId51" Type="http://schemas.openxmlformats.org/officeDocument/2006/relationships/hyperlink" Target="https://docs.microsoft.com/en-us/compliance/regulatory/offering-fisc-japan" TargetMode="External"/><Relationship Id="rId72" Type="http://schemas.openxmlformats.org/officeDocument/2006/relationships/hyperlink" Target="https://docs.microsoft.com/en-us/azure/compliance/offerings/offering-nerc" TargetMode="External"/><Relationship Id="rId93" Type="http://schemas.openxmlformats.org/officeDocument/2006/relationships/hyperlink" Target="https://docs.microsoft.com/en-us/compliance/regulatory/offering-hds-france" TargetMode="External"/><Relationship Id="rId98" Type="http://schemas.openxmlformats.org/officeDocument/2006/relationships/hyperlink" Target="https://docs.microsoft.com/en-us/azure/compliance/offerings/offering-mars-e-us" TargetMode="External"/><Relationship Id="rId3" Type="http://schemas.openxmlformats.org/officeDocument/2006/relationships/hyperlink" Target="https://docs.microsoft.com/en-us/azure/compliance/offerings/offering-csa-star-attestation" TargetMode="External"/><Relationship Id="rId25" Type="http://schemas.openxmlformats.org/officeDocument/2006/relationships/hyperlink" Target="https://docs.microsoft.com/en-us/azure/compliance/offerings/offering-doe-10-cfr-part-810" TargetMode="External"/><Relationship Id="rId46" Type="http://schemas.openxmlformats.org/officeDocument/2006/relationships/hyperlink" Target="https://docs.microsoft.com/en-us/compliance/regulatory/offering-eba-eu" TargetMode="External"/><Relationship Id="rId67" Type="http://schemas.openxmlformats.org/officeDocument/2006/relationships/hyperlink" Target="https://docs.microsoft.com/en-us/azure/compliance/offerings/offering-dpp-uk" TargetMode="External"/><Relationship Id="rId20" Type="http://schemas.openxmlformats.org/officeDocument/2006/relationships/hyperlink" Target="https://docs.microsoft.com/en-us/azure/compliance/offerings/offering-dfars" TargetMode="External"/><Relationship Id="rId41" Type="http://schemas.openxmlformats.org/officeDocument/2006/relationships/hyperlink" Target="https://docs.microsoft.com/en-us/compliance/regulatory/offering-23-nycrr-part-500" TargetMode="External"/><Relationship Id="rId62" Type="http://schemas.openxmlformats.org/officeDocument/2006/relationships/hyperlink" Target="https://docs.microsoft.com/en-us/compliance/regulatory/offering-sec-17a-4" TargetMode="External"/><Relationship Id="rId83" Type="http://schemas.openxmlformats.org/officeDocument/2006/relationships/hyperlink" Target="https://docs.microsoft.com/en-us/azure/compliance/offerings/offering-germany-c5" TargetMode="External"/><Relationship Id="rId88" Type="http://schemas.openxmlformats.org/officeDocument/2006/relationships/hyperlink" Target="https://docs.microsoft.com/en-us/compliance/regulatory/offering-lopd-spain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templates/overview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s://docs.microsoft.com/en-us/azure/azure-resource-manager/bicep/overview?tabs=bice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registry.terraform.io/providers/hashicorp/azurerm/latest/doc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Deployment and Security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0952F8-964F-4AA0-9F75-BF3CEEA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33-5ECA-4EF8-A822-18D86D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950"/>
            <a:ext cx="4229099" cy="635400"/>
          </a:xfrm>
        </p:spPr>
        <p:txBody>
          <a:bodyPr/>
          <a:lstStyle/>
          <a:p>
            <a:r>
              <a:rPr lang="en-US" dirty="0"/>
              <a:t>RBAC and</a:t>
            </a:r>
            <a:br>
              <a:rPr lang="en-US" dirty="0"/>
            </a:br>
            <a:r>
              <a:rPr lang="en-US" dirty="0"/>
              <a:t>Access Control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B2E9-2ABA-4028-91C3-22B87B81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2675"/>
            <a:ext cx="4229099" cy="300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Role-Based Access Controls: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including the ability to assign roles in Azure RBAC.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but does not allow you to assign roles in Azure RBAC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View all resources but does not allow you to make any changes.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RBAC: Broad Access to </a:t>
            </a:r>
            <a:r>
              <a:rPr lang="en-US" u="sng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2090-A988-4686-B19A-92DE27B072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53840"/>
            <a:ext cx="4149972" cy="551234"/>
          </a:xfrm>
        </p:spPr>
        <p:txBody>
          <a:bodyPr/>
          <a:lstStyle/>
          <a:p>
            <a:r>
              <a:rPr lang="en-US" dirty="0"/>
              <a:t>ACLs: Finer Access to </a:t>
            </a:r>
            <a:r>
              <a:rPr lang="en-US" u="sng" dirty="0"/>
              <a:t>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022F-1DCB-4010-8257-5B1F796D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9" y="198120"/>
            <a:ext cx="2857854" cy="3695700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10E39E2-C77B-4F11-B3EB-6A1B6C7E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33" y="641360"/>
            <a:ext cx="394960" cy="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CB-5451-4019-B67C-3158FEB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8213197" cy="38355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Compliance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noun - com·​</a:t>
            </a:r>
            <a:r>
              <a:rPr lang="en-US" sz="2800" dirty="0" err="1">
                <a:solidFill>
                  <a:schemeClr val="tx1"/>
                </a:solidFill>
              </a:rPr>
              <a:t>pli</a:t>
            </a:r>
            <a:r>
              <a:rPr lang="en-US" sz="2800" dirty="0">
                <a:solidFill>
                  <a:schemeClr val="tx1"/>
                </a:solidFill>
              </a:rPr>
              <a:t>·​</a:t>
            </a:r>
            <a:r>
              <a:rPr lang="en-US" sz="2800" dirty="0" err="1">
                <a:solidFill>
                  <a:schemeClr val="tx1"/>
                </a:solidFill>
              </a:rPr>
              <a:t>ance</a:t>
            </a:r>
            <a:r>
              <a:rPr lang="en-US" sz="2800" dirty="0">
                <a:solidFill>
                  <a:schemeClr val="tx1"/>
                </a:solidFill>
              </a:rPr>
              <a:t> | \ </a:t>
            </a:r>
            <a:r>
              <a:rPr lang="en-US" sz="2800" dirty="0" err="1">
                <a:solidFill>
                  <a:schemeClr val="tx1"/>
                </a:solidFill>
              </a:rPr>
              <a:t>kəm</a:t>
            </a:r>
            <a:r>
              <a:rPr lang="en-US" sz="2800" dirty="0">
                <a:solidFill>
                  <a:schemeClr val="tx1"/>
                </a:solidFill>
              </a:rPr>
              <a:t>-ˈ</a:t>
            </a:r>
            <a:r>
              <a:rPr lang="en-US" sz="2800" dirty="0" err="1">
                <a:solidFill>
                  <a:schemeClr val="tx1"/>
                </a:solidFill>
              </a:rPr>
              <a:t>plī-ən</a:t>
            </a:r>
            <a:r>
              <a:rPr lang="en-US" sz="2800" dirty="0">
                <a:solidFill>
                  <a:schemeClr val="tx1"/>
                </a:solidFill>
              </a:rPr>
              <a:t>(t)s \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“Conformity in fulfilling official requirements”</a:t>
            </a:r>
          </a:p>
        </p:txBody>
      </p:sp>
    </p:spTree>
    <p:extLst>
      <p:ext uri="{BB962C8B-B14F-4D97-AF65-F5344CB8AC3E}">
        <p14:creationId xmlns:p14="http://schemas.microsoft.com/office/powerpoint/2010/main" val="122034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670F4-A0EA-4E14-B1B0-EA78E9F3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2076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51997304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7808546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7813153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8182732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43374"/>
                    </a:ext>
                  </a:extLst>
                </a:gridCol>
              </a:tblGrid>
              <a:tr h="1789763"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Global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CIS benchmark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CSA STAR Attestation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CSA STAR Certification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"/>
                        </a:rPr>
                        <a:t>CSA STAR self-assessment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"/>
                        </a:rPr>
                        <a:t>SOC 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"/>
                        </a:rPr>
                        <a:t>SOC 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"/>
                        </a:rPr>
                        <a:t>SOC 3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9"/>
                        </a:rPr>
                        <a:t>ISO 20000-1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ISO 22301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11"/>
                        </a:rPr>
                        <a:t>ISO 27001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12"/>
                        </a:rPr>
                        <a:t>ISO 27017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ISO 27018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4"/>
                        </a:rPr>
                        <a:t>ISO 27701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5"/>
                        </a:rPr>
                        <a:t>ISO 9001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6"/>
                        </a:rPr>
                        <a:t>WCAG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US government</a:t>
                      </a:r>
                    </a:p>
                    <a:p>
                      <a:r>
                        <a:rPr lang="en-US" sz="1100" dirty="0">
                          <a:hlinkClick r:id="rId17"/>
                        </a:rPr>
                        <a:t>CJIS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8"/>
                        </a:rPr>
                        <a:t>CMMC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9"/>
                        </a:rPr>
                        <a:t>CNSSI 1253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0"/>
                        </a:rPr>
                        <a:t>DFARS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1"/>
                        </a:rPr>
                        <a:t>DoD IL2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2"/>
                        </a:rPr>
                        <a:t>DoD IL4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3"/>
                        </a:rPr>
                        <a:t>DoD IL5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4"/>
                        </a:rPr>
                        <a:t>DoD IL6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5"/>
                        </a:rPr>
                        <a:t>DoE 10 CFR Part 810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6"/>
                        </a:rPr>
                        <a:t>EAR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7"/>
                        </a:rPr>
                        <a:t>FedRAMP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8"/>
                        </a:rPr>
                        <a:t>FIPS 140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29"/>
                        </a:rPr>
                        <a:t>ICD 503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0"/>
                        </a:rPr>
                        <a:t>IRS 1075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1"/>
                        </a:rPr>
                        <a:t>ITAR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2"/>
                        </a:rPr>
                        <a:t>JSIG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3"/>
                        </a:rPr>
                        <a:t>NDAA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4"/>
                        </a:rPr>
                        <a:t>NIST 800-161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35"/>
                        </a:rPr>
                        <a:t>NIST 800-171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36"/>
                        </a:rPr>
                        <a:t>NIST 800-53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7"/>
                        </a:rPr>
                        <a:t>NIST 800-63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8"/>
                        </a:rPr>
                        <a:t>NIST CSF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9"/>
                        </a:rPr>
                        <a:t>Section 508 VPATs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40"/>
                        </a:rPr>
                        <a:t>StateRAMP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Financial services</a:t>
                      </a:r>
                    </a:p>
                    <a:p>
                      <a:r>
                        <a:rPr lang="en-US" sz="1100" dirty="0">
                          <a:hlinkClick r:id="rId41"/>
                        </a:rPr>
                        <a:t>23 NYCRR Part 500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2"/>
                        </a:rPr>
                        <a:t>AFM and DNB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3"/>
                        </a:rPr>
                        <a:t>AMF and ACPR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4"/>
                        </a:rPr>
                        <a:t>APRA (Australia)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5"/>
                        </a:rPr>
                        <a:t>CFTC 1.31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6"/>
                        </a:rPr>
                        <a:t>EBA (EU)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7"/>
                        </a:rPr>
                        <a:t>FCA and PRA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8"/>
                        </a:rPr>
                        <a:t>FFIEC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9"/>
                        </a:rPr>
                        <a:t>FINMA (Switzerland)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50"/>
                        </a:rPr>
                        <a:t>FINRA 4511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1"/>
                        </a:rPr>
                        <a:t>FISC (Japan)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2"/>
                        </a:rPr>
                        <a:t>FSA (Denmark)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3"/>
                        </a:rPr>
                        <a:t>GLBA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4"/>
                        </a:rPr>
                        <a:t>KNF (Poland)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5"/>
                        </a:rPr>
                        <a:t>MAS and ABS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6"/>
                        </a:rPr>
                        <a:t>NBB and FSMA (Belgium)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7"/>
                        </a:rPr>
                        <a:t>OSFI (Canada)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8"/>
                        </a:rPr>
                        <a:t>OSPAR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9"/>
                        </a:rPr>
                        <a:t>PCI 3DS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0"/>
                        </a:rPr>
                        <a:t>PCI DSS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1"/>
                        </a:rPr>
                        <a:t>RBI and IRDAI (India)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2"/>
                        </a:rPr>
                        <a:t>SEC 17a-4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3"/>
                        </a:rPr>
                        <a:t>SEC Regulation SCI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4"/>
                        </a:rPr>
                        <a:t>SOX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 err="1">
                          <a:hlinkClick r:id="rId65"/>
                        </a:rPr>
                        <a:t>TruSight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/>
                        <a:t>Automotive, education, energy, media, and telecommunication</a:t>
                      </a:r>
                    </a:p>
                    <a:p>
                      <a:r>
                        <a:rPr lang="en-US" sz="1100" dirty="0">
                          <a:hlinkClick r:id="rId66"/>
                        </a:rPr>
                        <a:t>CDSA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7"/>
                        </a:rPr>
                        <a:t>DPP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8"/>
                        </a:rPr>
                        <a:t>FACT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9"/>
                        </a:rPr>
                        <a:t>FERPA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0"/>
                        </a:rPr>
                        <a:t>MPA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1"/>
                        </a:rPr>
                        <a:t>GSMA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2"/>
                        </a:rPr>
                        <a:t>NERC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3"/>
                        </a:rPr>
                        <a:t>TISAX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60753"/>
                  </a:ext>
                </a:extLst>
              </a:tr>
              <a:tr h="101831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Americas</a:t>
                      </a:r>
                    </a:p>
                    <a:p>
                      <a:r>
                        <a:rPr lang="en-US" sz="1100" dirty="0">
                          <a:hlinkClick r:id="rId74"/>
                        </a:rPr>
                        <a:t>Argentina PDPA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5"/>
                        </a:rPr>
                        <a:t>Canada privacy laws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6"/>
                        </a:rPr>
                        <a:t>Canada Protected B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77"/>
                        </a:rPr>
                        <a:t>US CCPA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81"/>
                        </a:rPr>
                        <a:t>EU GDPR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99810"/>
                  </a:ext>
                </a:extLst>
              </a:tr>
              <a:tr h="2335423">
                <a:tc>
                  <a:txBody>
                    <a:bodyPr/>
                    <a:lstStyle/>
                    <a:p>
                      <a:r>
                        <a:rPr lang="en-US" sz="1100" b="1" dirty="0"/>
                        <a:t>Healthcare and life sciences</a:t>
                      </a:r>
                    </a:p>
                    <a:p>
                      <a:r>
                        <a:rPr lang="en-US" sz="1100" dirty="0">
                          <a:hlinkClick r:id="rId93"/>
                        </a:rPr>
                        <a:t>ASIP HDS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4"/>
                        </a:rPr>
                        <a:t>EPCS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95"/>
                        </a:rPr>
                        <a:t>GxP</a:t>
                      </a:r>
                      <a:r>
                        <a:rPr lang="en-US" sz="1100" dirty="0">
                          <a:hlinkClick r:id="rId95"/>
                        </a:rPr>
                        <a:t> (FDA 21 CFR Part 11)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6"/>
                        </a:rPr>
                        <a:t>HIPAA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7"/>
                        </a:rPr>
                        <a:t>HITRUST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98"/>
                        </a:rPr>
                        <a:t>MARS-E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9"/>
                        </a:rPr>
                        <a:t>NEN 7510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Asia Pacific</a:t>
                      </a:r>
                    </a:p>
                    <a:p>
                      <a:r>
                        <a:rPr lang="en-US" sz="1100" dirty="0">
                          <a:hlinkClick r:id="rId100"/>
                        </a:rPr>
                        <a:t>Australia IRAP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1"/>
                        </a:rPr>
                        <a:t>China GB 18030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2"/>
                        </a:rPr>
                        <a:t>China DJCP (MLPS)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3"/>
                        </a:rPr>
                        <a:t>China TCS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4"/>
                        </a:rPr>
                        <a:t>India </a:t>
                      </a:r>
                      <a:r>
                        <a:rPr lang="en-US" sz="1100" dirty="0" err="1">
                          <a:hlinkClick r:id="rId104"/>
                        </a:rPr>
                        <a:t>MeitY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5"/>
                        </a:rPr>
                        <a:t>Japan CS Gold 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6"/>
                        </a:rPr>
                        <a:t>Japan ISMAP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7"/>
                        </a:rPr>
                        <a:t>Japan My Number Act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8"/>
                        </a:rPr>
                        <a:t>Korea K-ISMS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9"/>
                        </a:rPr>
                        <a:t>New Zealand ISPC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10"/>
                        </a:rPr>
                        <a:t>Singapore MTCS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1"/>
                        </a:rPr>
                        <a:t>EU GDPR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AAA57-D907-4F7E-97C6-D02D6FF94841}"/>
              </a:ext>
            </a:extLst>
          </p:cNvPr>
          <p:cNvSpPr txBox="1"/>
          <p:nvPr/>
        </p:nvSpPr>
        <p:spPr>
          <a:xfrm>
            <a:off x="1059180" y="4671060"/>
            <a:ext cx="3631122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Azure Compliance Offerings</a:t>
            </a:r>
          </a:p>
        </p:txBody>
      </p:sp>
    </p:spTree>
    <p:extLst>
      <p:ext uri="{BB962C8B-B14F-4D97-AF65-F5344CB8AC3E}">
        <p14:creationId xmlns:p14="http://schemas.microsoft.com/office/powerpoint/2010/main" val="17022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652-7D41-4CCB-89B7-E2D788E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34010"/>
            <a:ext cx="4469476" cy="755700"/>
          </a:xfrm>
        </p:spPr>
        <p:txBody>
          <a:bodyPr/>
          <a:lstStyle/>
          <a:p>
            <a:r>
              <a:rPr lang="en-US" dirty="0"/>
              <a:t>HIPAA, HITECT, and HITRUST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B13D-0D75-466A-8D44-BE59021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89710"/>
            <a:ext cx="4381653" cy="3663294"/>
          </a:xfrm>
        </p:spPr>
        <p:txBody>
          <a:bodyPr/>
          <a:lstStyle/>
          <a:p>
            <a:r>
              <a:rPr lang="en-US" b="1" dirty="0"/>
              <a:t>HIPAA: </a:t>
            </a:r>
            <a:r>
              <a:rPr lang="en-US" dirty="0"/>
              <a:t>Health Insurance Portability and Accountability Act of 1996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Sets requirements for using, disclosing, and handling protected health information (PHI)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HITECH:</a:t>
            </a:r>
            <a:r>
              <a:rPr lang="en-US" dirty="0"/>
              <a:t> Health Information Technology for Economic and Clinical Health Act of 2009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Extends HIPAA for electronic health records and more modern, data-driven technology in healthcare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HITRUST:</a:t>
            </a:r>
            <a:r>
              <a:rPr lang="en-US" dirty="0"/>
              <a:t> Health Information Trust Alliance</a:t>
            </a:r>
          </a:p>
          <a:p>
            <a:pPr lvl="1"/>
            <a:r>
              <a:rPr lang="en-US" dirty="0"/>
              <a:t>A private company that sets standards, based on HIPAA/HITECH,  and provides certification.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DC53-82EF-4222-A161-F7B10184FD5B}"/>
              </a:ext>
            </a:extLst>
          </p:cNvPr>
          <p:cNvSpPr txBox="1"/>
          <p:nvPr/>
        </p:nvSpPr>
        <p:spPr>
          <a:xfrm>
            <a:off x="49078" y="4819701"/>
            <a:ext cx="50033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https://docs.microsoft.com/en-us/azure/compliance/offerings/offering-hipaa-us</a:t>
            </a:r>
            <a:endParaRPr lang="en-US" sz="105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44BA3B-8D8B-4090-AE57-539ED00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07812"/>
              </p:ext>
            </p:extLst>
          </p:nvPr>
        </p:nvGraphicFramePr>
        <p:xfrm>
          <a:off x="5052446" y="234010"/>
          <a:ext cx="3977253" cy="467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text, outdoor, sign, dark&#10;&#10;Description automatically generated">
            <a:extLst>
              <a:ext uri="{FF2B5EF4-FFF2-40B4-BE49-F238E27FC236}">
                <a16:creationId xmlns:a16="http://schemas.microsoft.com/office/drawing/2014/main" id="{FB174AA7-6371-4DD7-B0DD-170D2B251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893" y="4317354"/>
            <a:ext cx="1149668" cy="3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31993-311C-4FCE-B443-6A7505A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625FF-D97C-45F9-834E-DDE1E3B0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13360" cy="2806200"/>
          </a:xfrm>
        </p:spPr>
        <p:txBody>
          <a:bodyPr/>
          <a:lstStyle/>
          <a:p>
            <a:r>
              <a:rPr lang="en-US" dirty="0"/>
              <a:t>Sarbanes-Oxley Act of 2002</a:t>
            </a:r>
          </a:p>
          <a:p>
            <a:pPr lvl="1"/>
            <a:r>
              <a:rPr lang="en-US" dirty="0"/>
              <a:t>US federal law from the  Securities and Exchange Commission (SEC)</a:t>
            </a:r>
          </a:p>
          <a:p>
            <a:pPr lvl="1"/>
            <a:r>
              <a:rPr lang="en-US" dirty="0"/>
              <a:t>Mandates financial record keeping practices</a:t>
            </a:r>
          </a:p>
          <a:p>
            <a:pPr lvl="1"/>
            <a:r>
              <a:rPr lang="en-US" dirty="0"/>
              <a:t>Thanks to the ENRON and WorldCom scandals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0E37FC-DAE4-48DF-8585-960CB3D4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33126"/>
              </p:ext>
            </p:extLst>
          </p:nvPr>
        </p:nvGraphicFramePr>
        <p:xfrm>
          <a:off x="4168140" y="708660"/>
          <a:ext cx="4656360" cy="3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6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F49E-0D41-4D38-B00E-82AEAA3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2F65-AA03-44EB-936B-24EE7CA1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20980" cy="2806200"/>
          </a:xfrm>
        </p:spPr>
        <p:txBody>
          <a:bodyPr/>
          <a:lstStyle/>
          <a:p>
            <a:r>
              <a:rPr lang="en-US" dirty="0"/>
              <a:t>Set of organizational standards and requirements </a:t>
            </a:r>
            <a:r>
              <a:rPr lang="en-US"/>
              <a:t>for compliance </a:t>
            </a:r>
            <a:r>
              <a:rPr lang="en-US" dirty="0"/>
              <a:t>or policy adherence.</a:t>
            </a:r>
          </a:p>
          <a:p>
            <a:endParaRPr lang="en-US" dirty="0"/>
          </a:p>
          <a:p>
            <a:r>
              <a:rPr lang="en-US" dirty="0"/>
              <a:t>Orchestrate the deployment of artifacts: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Resource Manager templates (ARM templates)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Resource Groups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584EA-F202-49CF-BFD1-8877718A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600" y="439196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EB3-8E37-419E-B5B8-CA0A8518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68" y="0"/>
            <a:ext cx="4490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B8231-2C28-4216-A4D9-E474FE9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C451F-0AEE-455F-925B-24A4348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846804"/>
            <a:ext cx="3253740" cy="2806200"/>
          </a:xfrm>
        </p:spPr>
        <p:txBody>
          <a:bodyPr/>
          <a:lstStyle/>
          <a:p>
            <a:r>
              <a:rPr lang="en-US" dirty="0"/>
              <a:t>International Standard for </a:t>
            </a:r>
            <a:r>
              <a:rPr lang="en-US" i="1" dirty="0"/>
              <a:t>information security</a:t>
            </a:r>
          </a:p>
          <a:p>
            <a:r>
              <a:rPr lang="en-US" dirty="0"/>
              <a:t>14 main Controls</a:t>
            </a:r>
          </a:p>
          <a:p>
            <a:pPr lvl="1"/>
            <a:r>
              <a:rPr lang="en-US" dirty="0"/>
              <a:t>Information security policies, HR security, asset management, access control, cryptography, physical security,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8D26-DFDD-400B-8833-25A0292A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2" y="274320"/>
            <a:ext cx="5130338" cy="403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3BB0A-85E3-4398-B302-38ED71C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163894"/>
            <a:ext cx="4026829" cy="179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4FB8268-F950-4324-BE9F-2721A07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92" y="1191422"/>
            <a:ext cx="105537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F80F-719D-4665-86B7-5E7911A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that I have a bunch of stuff in the cloud, how do I see it all?</a:t>
            </a:r>
          </a:p>
        </p:txBody>
      </p:sp>
    </p:spTree>
    <p:extLst>
      <p:ext uri="{BB962C8B-B14F-4D97-AF65-F5344CB8AC3E}">
        <p14:creationId xmlns:p14="http://schemas.microsoft.com/office/powerpoint/2010/main" val="32375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08B0-7438-40D5-894E-B88EE2A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7" y="148370"/>
            <a:ext cx="6040177" cy="388297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EBAAB-C0C5-4CE9-8EA1-C755483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0" y="1986534"/>
            <a:ext cx="4475822" cy="2862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8EEE48-EC35-4A19-860F-029695F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Purview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D183D7-0230-4988-902A-DFB32F65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4" y="1846804"/>
            <a:ext cx="3013846" cy="2806200"/>
          </a:xfrm>
        </p:spPr>
        <p:txBody>
          <a:bodyPr/>
          <a:lstStyle/>
          <a:p>
            <a:r>
              <a:rPr lang="en-US" dirty="0"/>
              <a:t>Data governance platform in Azure that allows us to manage on-prem and </a:t>
            </a:r>
            <a:r>
              <a:rPr lang="en-US" dirty="0" err="1"/>
              <a:t>multicloud</a:t>
            </a:r>
            <a:r>
              <a:rPr lang="en-US" dirty="0"/>
              <a:t> data and services.</a:t>
            </a:r>
          </a:p>
          <a:p>
            <a:pPr lvl="1"/>
            <a:r>
              <a:rPr lang="en-US" dirty="0"/>
              <a:t>Create a map of your data estate – “Data Catalog”</a:t>
            </a:r>
          </a:p>
          <a:p>
            <a:pPr lvl="1"/>
            <a:r>
              <a:rPr lang="en-US" dirty="0"/>
              <a:t>Find, label, and track sensitive data.</a:t>
            </a:r>
          </a:p>
          <a:p>
            <a:pPr lvl="1"/>
            <a:r>
              <a:rPr lang="en-US" dirty="0"/>
              <a:t>See how data flows through your platforms</a:t>
            </a:r>
          </a:p>
        </p:txBody>
      </p:sp>
    </p:spTree>
    <p:extLst>
      <p:ext uri="{BB962C8B-B14F-4D97-AF65-F5344CB8AC3E}">
        <p14:creationId xmlns:p14="http://schemas.microsoft.com/office/powerpoint/2010/main" val="105133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BE874E-5C57-4EC5-9BC5-DA5E28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" y="0"/>
            <a:ext cx="9130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8FE-C586-4BBF-8FC4-3FB444B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9F0-C8A6-4321-8F4C-6823AB79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23B2-C9D2-4B65-AF6E-6BE38C51F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ARMs and Biceps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r>
              <a:rPr lang="en-US" dirty="0"/>
              <a:t>GitHub Actions / DevOps Build Pipelines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5BC-83C7-47FC-AD63-8584244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</a:t>
            </a:r>
            <a:r>
              <a:rPr lang="en-US" strike="sngStrike" dirty="0"/>
              <a:t>Easy</a:t>
            </a:r>
            <a:r>
              <a:rPr lang="en-US" dirty="0"/>
              <a:t>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F38A-21B7-4E9B-9B2B-04E1999C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894" y="1421861"/>
            <a:ext cx="4991256" cy="3002400"/>
          </a:xfrm>
        </p:spPr>
        <p:txBody>
          <a:bodyPr/>
          <a:lstStyle/>
          <a:p>
            <a:r>
              <a:rPr lang="en-US" dirty="0"/>
              <a:t>“Infrastructure as Code” – The ability to deploy all your services in the cloud from code rather than manually.</a:t>
            </a:r>
          </a:p>
          <a:p>
            <a:endParaRPr lang="en-US" dirty="0"/>
          </a:p>
          <a:p>
            <a:r>
              <a:rPr lang="en-US" dirty="0"/>
              <a:t>Important for:</a:t>
            </a:r>
          </a:p>
          <a:p>
            <a:pPr lvl="1"/>
            <a:r>
              <a:rPr lang="en-US" dirty="0"/>
              <a:t>IT management of resources</a:t>
            </a:r>
          </a:p>
          <a:p>
            <a:pPr lvl="1"/>
            <a:r>
              <a:rPr lang="en-US" dirty="0"/>
              <a:t>Geo-replication / Global availability and scale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666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4AD-48A7-494C-B382-B398F5A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Options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3DCC71-0CC0-48A0-BFAB-F877474A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82" y="1657350"/>
            <a:ext cx="914400" cy="9144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93BC2786-5F73-43AC-9157-26920361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  <p:pic>
        <p:nvPicPr>
          <p:cNvPr id="1026" name="Picture 2" descr="Terraform-icon | Brands TA - TH">
            <a:extLst>
              <a:ext uri="{FF2B5EF4-FFF2-40B4-BE49-F238E27FC236}">
                <a16:creationId xmlns:a16="http://schemas.microsoft.com/office/drawing/2014/main" id="{FB425ACF-59C2-4FBE-A51B-E5E2E77A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18" y="1657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6BDF9-1B78-4314-BCDD-F302EA48D084}"/>
              </a:ext>
            </a:extLst>
          </p:cNvPr>
          <p:cNvSpPr txBox="1"/>
          <p:nvPr/>
        </p:nvSpPr>
        <p:spPr>
          <a:xfrm>
            <a:off x="1099146" y="2686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F500A-9A9D-4B0E-8524-D19EF4588CD0}"/>
              </a:ext>
            </a:extLst>
          </p:cNvPr>
          <p:cNvSpPr txBox="1"/>
          <p:nvPr/>
        </p:nvSpPr>
        <p:spPr>
          <a:xfrm>
            <a:off x="3832857" y="26848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Bicep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14465-19AE-4299-BF70-9C6482BA1DC4}"/>
              </a:ext>
            </a:extLst>
          </p:cNvPr>
          <p:cNvSpPr txBox="1"/>
          <p:nvPr/>
        </p:nvSpPr>
        <p:spPr>
          <a:xfrm>
            <a:off x="6821441" y="268821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C8E5-F55B-4822-AFE1-3560AA2647FA}"/>
              </a:ext>
            </a:extLst>
          </p:cNvPr>
          <p:cNvSpPr txBox="1"/>
          <p:nvPr/>
        </p:nvSpPr>
        <p:spPr>
          <a:xfrm>
            <a:off x="783354" y="3254644"/>
            <a:ext cx="210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Azure can generate them.</a:t>
            </a:r>
          </a:p>
          <a:p>
            <a:endParaRPr lang="en-US" sz="1100" dirty="0"/>
          </a:p>
          <a:p>
            <a:r>
              <a:rPr lang="en-US" sz="1100" dirty="0"/>
              <a:t>Con: Difficult to read and edit.</a:t>
            </a: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06D03-D510-458B-893B-7642C24ADA83}"/>
              </a:ext>
            </a:extLst>
          </p:cNvPr>
          <p:cNvSpPr txBox="1"/>
          <p:nvPr/>
        </p:nvSpPr>
        <p:spPr>
          <a:xfrm>
            <a:off x="3347145" y="3244311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Pro: From Microsoft. Easy to read.</a:t>
            </a:r>
          </a:p>
          <a:p>
            <a:endParaRPr lang="en-US" sz="1100"/>
          </a:p>
          <a:p>
            <a:r>
              <a:rPr lang="en-US" sz="1100"/>
              <a:t>Con: Lacking in examples and docs.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4FECE-5AE1-4889-85C1-C3DA88B670C0}"/>
              </a:ext>
            </a:extLst>
          </p:cNvPr>
          <p:cNvSpPr txBox="1"/>
          <p:nvPr/>
        </p:nvSpPr>
        <p:spPr>
          <a:xfrm>
            <a:off x="6200235" y="3239144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From </a:t>
            </a:r>
            <a:r>
              <a:rPr lang="en-US" sz="1100" dirty="0" err="1"/>
              <a:t>HashiCorp</a:t>
            </a:r>
            <a:r>
              <a:rPr lang="en-US" sz="1100" dirty="0"/>
              <a:t>. </a:t>
            </a:r>
            <a:r>
              <a:rPr lang="en-US" sz="1100" dirty="0" err="1"/>
              <a:t>Multicloud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Con: Proprietary and Pricey</a:t>
            </a: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A457A-6AC2-4F61-98F9-CA91F349C309}"/>
              </a:ext>
            </a:extLst>
          </p:cNvPr>
          <p:cNvSpPr txBox="1"/>
          <p:nvPr/>
        </p:nvSpPr>
        <p:spPr>
          <a:xfrm>
            <a:off x="3497871" y="3880681"/>
            <a:ext cx="2148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Bicep language for deploying Azure resources - Azure Resource Manager | Microsoft Docs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8AECC-D52C-4473-9978-4280DE423700}"/>
              </a:ext>
            </a:extLst>
          </p:cNvPr>
          <p:cNvSpPr txBox="1"/>
          <p:nvPr/>
        </p:nvSpPr>
        <p:spPr>
          <a:xfrm>
            <a:off x="941249" y="3879858"/>
            <a:ext cx="1784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hlinkClick r:id="rId8"/>
              </a:rPr>
              <a:t>Templates overview - Azure Resource Manager | Microsoft Docs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FDE2B-65DB-4246-A992-7504B6017DE4}"/>
              </a:ext>
            </a:extLst>
          </p:cNvPr>
          <p:cNvSpPr txBox="1"/>
          <p:nvPr/>
        </p:nvSpPr>
        <p:spPr>
          <a:xfrm>
            <a:off x="6260391" y="3879858"/>
            <a:ext cx="21482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9"/>
              </a:rPr>
              <a:t>Docs overview | </a:t>
            </a:r>
            <a:r>
              <a:rPr lang="en-US" sz="1100" dirty="0" err="1">
                <a:hlinkClick r:id="rId9"/>
              </a:rPr>
              <a:t>hashicorp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azurerm</a:t>
            </a:r>
            <a:r>
              <a:rPr lang="en-US" sz="1100" dirty="0">
                <a:hlinkClick r:id="rId9"/>
              </a:rPr>
              <a:t> | Terraform Registry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1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0AA63-754A-F741-A200-F69565205A15}"/>
              </a:ext>
            </a:extLst>
          </p:cNvPr>
          <p:cNvSpPr/>
          <p:nvPr/>
        </p:nvSpPr>
        <p:spPr>
          <a:xfrm>
            <a:off x="0" y="0"/>
            <a:ext cx="4790661" cy="52629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"https://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schema.management.azure.com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/schemas/2019-04-01/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deploymentTemplate.json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"1.0.0.0",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"parameters":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"location":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().location]"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"[format(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{0}',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().id))]"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"resources":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"2021-06-01",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"[parameters('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"location": "[parameters('location')]",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"kind": "StorageV2",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"Hot"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4B4F-5F27-F745-B332-C76E778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61" y="6555"/>
            <a:ext cx="4219161" cy="11773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IaC</a:t>
            </a:r>
            <a:r>
              <a:rPr lang="en-US" sz="2400" dirty="0">
                <a:solidFill>
                  <a:schemeClr val="tx1"/>
                </a:solidFill>
              </a:rPr>
              <a:t> Language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Learning Curve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0098-4CF2-154D-91EE-86A158568FFD}"/>
              </a:ext>
            </a:extLst>
          </p:cNvPr>
          <p:cNvSpPr/>
          <p:nvPr/>
        </p:nvSpPr>
        <p:spPr>
          <a:xfrm>
            <a:off x="3945835" y="957289"/>
            <a:ext cx="4929807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location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().id)}'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/storageAccounts@2021-06-01' =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location: 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name: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kind: 'StorageV2'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properties: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'Hot'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6E68C-4149-1D4D-A7CD-DFDCE2D1F6A2}"/>
              </a:ext>
            </a:extLst>
          </p:cNvPr>
          <p:cNvSpPr/>
          <p:nvPr/>
        </p:nvSpPr>
        <p:spPr>
          <a:xfrm>
            <a:off x="4477578" y="3561184"/>
            <a:ext cx="4572000" cy="1492716"/>
          </a:xfrm>
          <a:prstGeom prst="rect">
            <a:avLst/>
          </a:prstGeom>
          <a:solidFill>
            <a:srgbClr val="C89FEB"/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azurerm_storage_account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random_integer.id.result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location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azurerm_resource_group.rg.location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"Standard"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account_replication_type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"LRS"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tags = { environment = ”dev"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F7B1-5189-BE4B-8A90-219C5ED3C581}"/>
              </a:ext>
            </a:extLst>
          </p:cNvPr>
          <p:cNvSpPr txBox="1"/>
          <p:nvPr/>
        </p:nvSpPr>
        <p:spPr>
          <a:xfrm>
            <a:off x="2017643" y="47703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ARM (JSON)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DB53-9894-8648-8AEF-03184C573209}"/>
              </a:ext>
            </a:extLst>
          </p:cNvPr>
          <p:cNvSpPr txBox="1"/>
          <p:nvPr/>
        </p:nvSpPr>
        <p:spPr>
          <a:xfrm>
            <a:off x="7745884" y="28242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BICEP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FC93-ABE1-734F-B8F9-610D96C8C463}"/>
              </a:ext>
            </a:extLst>
          </p:cNvPr>
          <p:cNvSpPr txBox="1"/>
          <p:nvPr/>
        </p:nvSpPr>
        <p:spPr>
          <a:xfrm>
            <a:off x="7745884" y="461645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TF (HCL)</a:t>
            </a:r>
          </a:p>
        </p:txBody>
      </p:sp>
    </p:spTree>
    <p:extLst>
      <p:ext uri="{BB962C8B-B14F-4D97-AF65-F5344CB8AC3E}">
        <p14:creationId xmlns:p14="http://schemas.microsoft.com/office/powerpoint/2010/main" val="6620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E21-14F3-4D1C-9272-AB19E4F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712141"/>
            <a:ext cx="6339839" cy="38355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Deploying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344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29-F088-A01D-40C0-27F065C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Steps to Deploy with Terraform in GitHub Actions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BB390A-F732-0EE5-47B7-80742995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9356716"/>
              </p:ext>
            </p:extLst>
          </p:nvPr>
        </p:nvGraphicFramePr>
        <p:xfrm>
          <a:off x="397565" y="1011022"/>
          <a:ext cx="8269357" cy="359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33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2B-580D-4480-9F48-DF55BE8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Compliance, and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F18A-A858-41D9-A404-97525A3E9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379-14AB-4D1E-9E4E-0B5882C587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Active Directory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 Control Lists in Azure Storage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Compliance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HIPAA, HITRUST, SOX, ISO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Blueprints, etc.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Data Governance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Purview</a:t>
            </a:r>
          </a:p>
        </p:txBody>
      </p:sp>
    </p:spTree>
    <p:extLst>
      <p:ext uri="{BB962C8B-B14F-4D97-AF65-F5344CB8AC3E}">
        <p14:creationId xmlns:p14="http://schemas.microsoft.com/office/powerpoint/2010/main" val="262612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869-22F8-4A00-8F8A-70CD051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2297850" cy="755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Active Directory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C49D7-7A9A-4469-9AED-9670E4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030" y="1846804"/>
            <a:ext cx="2750820" cy="2806200"/>
          </a:xfrm>
        </p:spPr>
        <p:txBody>
          <a:bodyPr/>
          <a:lstStyle/>
          <a:p>
            <a:r>
              <a:rPr lang="en-US" dirty="0"/>
              <a:t>Identity management for users and applications.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Sign-On (SSO)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 registrations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External applications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Service Principals and Managed Identities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Group organization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E0C583-0B33-4CCE-83E7-8772B21F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525" y="1254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863-97E0-4759-A0FC-876D665F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90" y="0"/>
            <a:ext cx="6632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4771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4536</TotalTime>
  <Words>1418</Words>
  <Application>Microsoft Macintosh PowerPoint</Application>
  <PresentationFormat>On-screen Show (16:9)</PresentationFormat>
  <Paragraphs>304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Segoe UI</vt:lpstr>
      <vt:lpstr>Lato</vt:lpstr>
      <vt:lpstr>Consolas</vt:lpstr>
      <vt:lpstr>Raleway</vt:lpstr>
      <vt:lpstr>Swiss</vt:lpstr>
      <vt:lpstr>Deployment and Security</vt:lpstr>
      <vt:lpstr>Deploying Azure Resources</vt:lpstr>
      <vt:lpstr>Deployment is Easy Necessary</vt:lpstr>
      <vt:lpstr>Infrastructure as Code Options</vt:lpstr>
      <vt:lpstr>IaC Language Learning Curve </vt:lpstr>
      <vt:lpstr>Deploying with GitHub Actions</vt:lpstr>
      <vt:lpstr>Steps to Deploy with Terraform in GitHub Actions</vt:lpstr>
      <vt:lpstr>Security, Compliance, and Data Governance</vt:lpstr>
      <vt:lpstr>Azure Active Directory</vt:lpstr>
      <vt:lpstr>RBAC and Access Control Lists</vt:lpstr>
      <vt:lpstr>Compliance  noun - com·​pli·​ance | \ kəm-ˈplī-ən(t)s \  “Conformity in fulfilling official requirements”</vt:lpstr>
      <vt:lpstr>PowerPoint Presentation</vt:lpstr>
      <vt:lpstr>HIPAA, HITECT, and HITRUST</vt:lpstr>
      <vt:lpstr>SOX</vt:lpstr>
      <vt:lpstr>Azure Blueprints</vt:lpstr>
      <vt:lpstr>ISO 27001</vt:lpstr>
      <vt:lpstr>Now that I have a bunch of stuff in the cloud, how do I see it all?</vt:lpstr>
      <vt:lpstr>Azure Purview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178</cp:revision>
  <dcterms:created xsi:type="dcterms:W3CDTF">2019-01-02T02:35:54Z</dcterms:created>
  <dcterms:modified xsi:type="dcterms:W3CDTF">2023-03-31T11:28:53Z</dcterms:modified>
</cp:coreProperties>
</file>