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60" r:id="rId3"/>
    <p:sldId id="276" r:id="rId4"/>
    <p:sldId id="261" r:id="rId5"/>
  </p:sldIdLst>
  <p:sldSz cx="9144000" cy="5143500" type="screen16x9"/>
  <p:notesSz cx="6858000" cy="9144000"/>
  <p:embeddedFontLst>
    <p:embeddedFont>
      <p:font typeface="Lato" panose="020B0604020202020204" charset="0"/>
      <p:regular r:id="rId7"/>
      <p:bold r:id="rId8"/>
      <p:italic r:id="rId9"/>
      <p:boldItalic r:id="rId10"/>
    </p:embeddedFont>
    <p:embeddedFont>
      <p:font typeface="Raleway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4"/>
  </p:normalViewPr>
  <p:slideViewPr>
    <p:cSldViewPr snapToGrid="0" snapToObjects="1">
      <p:cViewPr varScale="1">
        <p:scale>
          <a:sx n="151" d="100"/>
          <a:sy n="151" d="100"/>
        </p:scale>
        <p:origin x="47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a3c89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a3c89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944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493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0" r:id="rId2"/>
    <p:sldLayoutId id="214748366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Midterm Results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DSBA 6190-U90 | Colby T. Ford, Ph.D.</a:t>
            </a:r>
            <a:endParaRPr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DBB79DA9-E528-4E11-A659-9FECE294BE3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422233" y="3151559"/>
            <a:ext cx="1728167" cy="132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Overall Performance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6BC31-807D-44B4-9BB6-B3A89B60AC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Average: 188.9 (94.45%)</a:t>
            </a:r>
          </a:p>
          <a:p>
            <a:r>
              <a:rPr lang="en-US" dirty="0"/>
              <a:t>Median: 192 (96%)</a:t>
            </a:r>
          </a:p>
          <a:p>
            <a:endParaRPr lang="en-US" dirty="0"/>
          </a:p>
          <a:p>
            <a:r>
              <a:rPr lang="en-US" dirty="0"/>
              <a:t>Best Score: 202 (101%)</a:t>
            </a:r>
          </a:p>
          <a:p>
            <a:r>
              <a:rPr lang="en-US" dirty="0"/>
              <a:t>Worst Score: 165 (82.5%)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D89A64-1BA3-4D06-AC43-0973BCF6C1E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Worst Question: SA4</a:t>
            </a:r>
          </a:p>
          <a:p>
            <a:r>
              <a:rPr lang="en-US" dirty="0"/>
              <a:t>Best Question: Matching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1FD400C-0171-4602-88E6-76887D42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C8A2EE-052A-4195-AA64-2FCA69D76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03F5890-110E-4B43-980F-9BD178EBEB4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azurecomcdn.azureedge.net/cvt-a528066bccd3b1d7235c2aad715a65ad8af5efbb63e364089737f8658a0316f7/images/page/services/data-factory/architectures/modernize.png">
            <a:extLst>
              <a:ext uri="{FF2B5EF4-FFF2-40B4-BE49-F238E27FC236}">
                <a16:creationId xmlns:a16="http://schemas.microsoft.com/office/drawing/2014/main" id="{2FE9C6B1-A0FF-4681-88B4-5474BC205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1818F3-10A8-49E4-A8D1-875F5D8D65B5}"/>
              </a:ext>
            </a:extLst>
          </p:cNvPr>
          <p:cNvSpPr txBox="1"/>
          <p:nvPr/>
        </p:nvSpPr>
        <p:spPr>
          <a:xfrm rot="20009079">
            <a:off x="921378" y="2130819"/>
            <a:ext cx="7059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  <a:highlight>
                  <a:srgbClr val="FFFF00"/>
                </a:highlight>
              </a:rPr>
              <a:t>This is a reference architecture, not the ONLY architecture…</a:t>
            </a:r>
          </a:p>
        </p:txBody>
      </p:sp>
    </p:spTree>
    <p:extLst>
      <p:ext uri="{BB962C8B-B14F-4D97-AF65-F5344CB8AC3E}">
        <p14:creationId xmlns:p14="http://schemas.microsoft.com/office/powerpoint/2010/main" val="388011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95178F-08F7-4E8D-9118-A488421F9A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3210"/>
          <a:stretch/>
        </p:blipFill>
        <p:spPr>
          <a:xfrm>
            <a:off x="0" y="82550"/>
            <a:ext cx="91440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238705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UNCC">
      <a:dk1>
        <a:srgbClr val="084B25"/>
      </a:dk1>
      <a:lt1>
        <a:srgbClr val="FFFFFF"/>
      </a:lt1>
      <a:dk2>
        <a:srgbClr val="000000"/>
      </a:dk2>
      <a:lt2>
        <a:srgbClr val="CBDDAF"/>
      </a:lt2>
      <a:accent1>
        <a:srgbClr val="F0D210"/>
      </a:accent1>
      <a:accent2>
        <a:srgbClr val="097C45"/>
      </a:accent2>
      <a:accent3>
        <a:srgbClr val="0099E8"/>
      </a:accent3>
      <a:accent4>
        <a:srgbClr val="E3417A"/>
      </a:accent4>
      <a:accent5>
        <a:srgbClr val="AEA175"/>
      </a:accent5>
      <a:accent6>
        <a:srgbClr val="FFAE88"/>
      </a:accent6>
      <a:hlink>
        <a:srgbClr val="AEA175"/>
      </a:hlink>
      <a:folHlink>
        <a:srgbClr val="82B2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tus report" id="{B8D118B9-3E79-134E-8404-AF4E0AA66648}" vid="{C6B15E1D-7CDD-B94C-BAB6-4EF35313F82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Swiss</Template>
  <TotalTime>1718</TotalTime>
  <Words>61</Words>
  <Application>Microsoft Office PowerPoint</Application>
  <PresentationFormat>On-screen Show (16:9)</PresentationFormat>
  <Paragraphs>11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Lato</vt:lpstr>
      <vt:lpstr>Raleway</vt:lpstr>
      <vt:lpstr>Arial</vt:lpstr>
      <vt:lpstr>Swiss</vt:lpstr>
      <vt:lpstr>Midterm Results</vt:lpstr>
      <vt:lpstr>Overall Performance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Cloud Computing for Data Analysis</dc:title>
  <dc:creator>Ford, Colby</dc:creator>
  <cp:lastModifiedBy>Ford, Colby</cp:lastModifiedBy>
  <cp:revision>133</cp:revision>
  <dcterms:created xsi:type="dcterms:W3CDTF">2019-01-02T02:35:54Z</dcterms:created>
  <dcterms:modified xsi:type="dcterms:W3CDTF">2019-10-24T19:37:40Z</dcterms:modified>
</cp:coreProperties>
</file>