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60" r:id="rId4"/>
    <p:sldId id="278" r:id="rId5"/>
    <p:sldId id="284" r:id="rId6"/>
    <p:sldId id="285" r:id="rId7"/>
    <p:sldId id="279" r:id="rId8"/>
    <p:sldId id="282" r:id="rId9"/>
    <p:sldId id="283" r:id="rId10"/>
    <p:sldId id="280" r:id="rId11"/>
    <p:sldId id="462" r:id="rId12"/>
    <p:sldId id="463" r:id="rId13"/>
    <p:sldId id="281" r:id="rId14"/>
    <p:sldId id="286" r:id="rId15"/>
    <p:sldId id="289" r:id="rId16"/>
    <p:sldId id="287" r:id="rId17"/>
    <p:sldId id="446" r:id="rId18"/>
    <p:sldId id="447" r:id="rId19"/>
    <p:sldId id="448" r:id="rId20"/>
    <p:sldId id="453" r:id="rId21"/>
    <p:sldId id="455" r:id="rId22"/>
    <p:sldId id="454" r:id="rId23"/>
    <p:sldId id="288" r:id="rId24"/>
    <p:sldId id="290" r:id="rId25"/>
    <p:sldId id="456" r:id="rId26"/>
    <p:sldId id="457" r:id="rId27"/>
    <p:sldId id="460" r:id="rId28"/>
    <p:sldId id="458" r:id="rId29"/>
    <p:sldId id="461" r:id="rId30"/>
    <p:sldId id="459" r:id="rId31"/>
    <p:sldId id="467" r:id="rId32"/>
    <p:sldId id="464" r:id="rId33"/>
    <p:sldId id="466" r:id="rId34"/>
    <p:sldId id="465" r:id="rId35"/>
  </p:sldIdLst>
  <p:sldSz cx="9144000" cy="5143500" type="screen16x9"/>
  <p:notesSz cx="6858000" cy="9144000"/>
  <p:embeddedFontLst>
    <p:embeddedFont>
      <p:font typeface="Cambria" panose="02040503050406030204" pitchFamily="18" charset="0"/>
      <p:regular r:id="rId37"/>
      <p:bold r:id="rId38"/>
      <p:italic r:id="rId39"/>
      <p:boldItalic r:id="rId40"/>
    </p:embeddedFont>
    <p:embeddedFont>
      <p:font typeface="Cambria Math" panose="02040503050406030204" pitchFamily="18" charset="0"/>
      <p:regular r:id="rId41"/>
    </p:embeddedFont>
    <p:embeddedFont>
      <p:font typeface="Consolas" panose="020B0609020204030204" pitchFamily="49" charset="0"/>
      <p:regular r:id="rId42"/>
      <p:bold r:id="rId43"/>
      <p:italic r:id="rId44"/>
      <p:boldItalic r:id="rId45"/>
    </p:embeddedFont>
    <p:embeddedFont>
      <p:font typeface="Lato" panose="020B0604020202020204" charset="0"/>
      <p:regular r:id="rId46"/>
      <p:bold r:id="rId47"/>
      <p:italic r:id="rId48"/>
      <p:boldItalic r:id="rId49"/>
    </p:embeddedFont>
    <p:embeddedFont>
      <p:font typeface="Raleway" panose="020B0003030101060003" pitchFamily="34"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4"/>
  </p:normalViewPr>
  <p:slideViewPr>
    <p:cSldViewPr snapToGrid="0" snapToObjects="1">
      <p:cViewPr>
        <p:scale>
          <a:sx n="125" d="100"/>
          <a:sy n="125" d="100"/>
        </p:scale>
        <p:origin x="119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err="1"/>
            <a:t>Node</a:t>
          </a:r>
          <a:r>
            <a:rPr lang="en-US" baseline="-25000" dirty="0" err="1"/>
            <a:t>n</a:t>
          </a:r>
          <a:endParaRPr lang="en-US" dirty="0"/>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r>
            <a:rPr lang="en-US" baseline="-25000" dirty="0"/>
            <a:t>1</a:t>
          </a:r>
          <a:endParaRPr lang="en-US" dirty="0"/>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err="1"/>
            <a:t>Processor</a:t>
          </a:r>
          <a:r>
            <a:rPr lang="en-US" baseline="-25000" dirty="0" err="1"/>
            <a:t>n</a:t>
          </a:r>
          <a:endParaRPr lang="en-US" dirty="0"/>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r>
            <a:rPr lang="en-US" baseline="-25000" dirty="0"/>
            <a:t>1</a:t>
          </a:r>
          <a:endParaRPr lang="en-US" dirty="0"/>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err="1"/>
            <a:t>Core</a:t>
          </a:r>
          <a:r>
            <a:rPr lang="en-US" baseline="-25000" dirty="0" err="1"/>
            <a:t>n</a:t>
          </a:r>
          <a:endParaRPr lang="en-US" dirty="0"/>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r>
            <a:rPr lang="en-US" baseline="-25000" dirty="0"/>
            <a:t>1</a:t>
          </a:r>
          <a:endParaRPr lang="en-US" dirty="0"/>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err="1"/>
            <a:t>Core</a:t>
          </a:r>
          <a:r>
            <a:rPr lang="en-US" baseline="-25000" dirty="0" err="1"/>
            <a:t>n</a:t>
          </a:r>
          <a:endParaRPr lang="en-US" dirty="0"/>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r>
            <a:rPr lang="en-US" sz="1400" baseline="-25000" dirty="0"/>
            <a:t>1</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r>
            <a:rPr lang="en-US" baseline="-25000" dirty="0"/>
            <a:t>1</a:t>
          </a:r>
          <a:endParaRPr lang="en-US" dirty="0"/>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err="1"/>
            <a:t>Core</a:t>
          </a:r>
          <a:r>
            <a:rPr lang="en-US" baseline="-25000" dirty="0" err="1"/>
            <a:t>n</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err="1"/>
            <a:t>Processor</a:t>
          </a:r>
          <a:r>
            <a:rPr lang="en-US" baseline="-25000" dirty="0" err="1"/>
            <a:t>n</a:t>
          </a:r>
          <a:endParaRPr lang="en-US" dirty="0"/>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r>
            <a:rPr lang="en-US" baseline="-25000" dirty="0"/>
            <a:t>1</a:t>
          </a:r>
          <a:endParaRPr lang="en-US" dirty="0"/>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err="1"/>
            <a:t>Core</a:t>
          </a:r>
          <a:r>
            <a:rPr lang="en-US" baseline="-25000" dirty="0" err="1"/>
            <a:t>n</a:t>
          </a:r>
          <a:endParaRPr lang="en-US" dirty="0"/>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B98A7972-B786-4B69-9E7E-BA53A690E9D0}" type="presOf" srcId="{A0589EB2-684A-4614-A8DB-97B038888ED3}" destId="{650D0449-0118-4ED5-8E28-07BC9FB831A8}"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r>
            <a:rPr lang="en-US" sz="1400" kern="1200" baseline="-25000" dirty="0"/>
            <a:t>1</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r>
            <a:rPr lang="en-US" sz="1400" kern="1200" baseline="-25000" dirty="0"/>
            <a:t>1</a:t>
          </a:r>
          <a:endParaRPr lang="en-US" sz="1400" kern="1200" dirty="0"/>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Core</a:t>
          </a:r>
          <a:r>
            <a:rPr lang="en-US" sz="1400" kern="1200" baseline="-25000" dirty="0" err="1"/>
            <a:t>n</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Processor</a:t>
          </a:r>
          <a:r>
            <a:rPr lang="en-US" sz="1400" kern="1200" baseline="-25000" dirty="0" err="1"/>
            <a:t>n</a:t>
          </a:r>
          <a:endParaRPr lang="en-US" sz="1400" kern="1200" dirty="0"/>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r>
            <a:rPr lang="en-US" sz="1400" kern="1200" baseline="-25000" dirty="0"/>
            <a:t>1</a:t>
          </a:r>
          <a:endParaRPr lang="en-US" sz="1400" kern="1200" dirty="0"/>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Core</a:t>
          </a:r>
          <a:r>
            <a:rPr lang="en-US" sz="1400" kern="1200" baseline="-25000" dirty="0" err="1"/>
            <a:t>n</a:t>
          </a:r>
          <a:endParaRPr lang="en-US" sz="1400" kern="1200" dirty="0"/>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Node</a:t>
          </a:r>
          <a:r>
            <a:rPr lang="en-US" sz="1400" kern="1200" baseline="-25000" dirty="0" err="1"/>
            <a:t>n</a:t>
          </a:r>
          <a:endParaRPr lang="en-US" sz="1400" kern="1200" dirty="0"/>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r>
            <a:rPr lang="en-US" sz="1400" kern="1200" baseline="-25000" dirty="0"/>
            <a:t>1</a:t>
          </a:r>
          <a:endParaRPr lang="en-US" sz="1400" kern="1200" dirty="0"/>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Core</a:t>
          </a:r>
          <a:r>
            <a:rPr lang="en-US" sz="1400" kern="1200" baseline="-25000" dirty="0" err="1"/>
            <a:t>n</a:t>
          </a:r>
          <a:endParaRPr lang="en-US" sz="1400" kern="1200" dirty="0"/>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Processor</a:t>
          </a:r>
          <a:r>
            <a:rPr lang="en-US" sz="1400" kern="1200" baseline="-25000" dirty="0" err="1"/>
            <a:t>n</a:t>
          </a:r>
          <a:endParaRPr lang="en-US" sz="1400" kern="1200" dirty="0"/>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r>
            <a:rPr lang="en-US" sz="1400" kern="1200" baseline="-25000" dirty="0"/>
            <a:t>1</a:t>
          </a:r>
          <a:endParaRPr lang="en-US" sz="1400" kern="1200" dirty="0"/>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Core</a:t>
          </a:r>
          <a:r>
            <a:rPr lang="en-US" sz="1400" kern="1200" baseline="-25000" dirty="0" err="1"/>
            <a:t>n</a:t>
          </a:r>
          <a:endParaRPr lang="en-US" sz="1400" kern="1200" dirty="0"/>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9/26/2019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r>
                                <a:rPr lang="en-US" i="1">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𝑌</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17</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18</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108"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109"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19</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32"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33"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20</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1709314"/>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1709314"/>
              </a:xfrm>
              <a:prstGeom prst="rect">
                <a:avLst/>
              </a:prstGeom>
              <a:blipFill>
                <a:blip r:embed="rId9"/>
                <a:stretch>
                  <a:fillRect l="-346" t="-714" b="-2857"/>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p:txBody>
          <a:bodyPr/>
          <a:lstStyle/>
          <a:p>
            <a:r>
              <a:rPr lang="en-US" dirty="0"/>
              <a:t>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is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1087"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262640535"/>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1385</TotalTime>
  <Words>2633</Words>
  <Application>Microsoft Office PowerPoint</Application>
  <PresentationFormat>On-screen Show (16:9)</PresentationFormat>
  <Paragraphs>540</Paragraphs>
  <Slides>34</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Wingdings</vt:lpstr>
      <vt:lpstr>Segoe UI</vt:lpstr>
      <vt:lpstr>Consolas</vt:lpstr>
      <vt:lpstr>Cambria Math</vt:lpstr>
      <vt:lpstr>Lato</vt:lpstr>
      <vt:lpstr>Arial</vt:lpstr>
      <vt:lpstr>Raleway</vt:lpstr>
      <vt:lpstr>Cambria</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124</cp:revision>
  <dcterms:created xsi:type="dcterms:W3CDTF">2019-01-02T02:35:54Z</dcterms:created>
  <dcterms:modified xsi:type="dcterms:W3CDTF">2019-09-26T17:54:02Z</dcterms:modified>
</cp:coreProperties>
</file>