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469" r:id="rId4"/>
    <p:sldId id="462" r:id="rId5"/>
    <p:sldId id="260" r:id="rId6"/>
    <p:sldId id="463" r:id="rId7"/>
    <p:sldId id="278" r:id="rId8"/>
    <p:sldId id="465" r:id="rId9"/>
    <p:sldId id="467" r:id="rId10"/>
    <p:sldId id="470" r:id="rId11"/>
    <p:sldId id="466" r:id="rId12"/>
    <p:sldId id="471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en.wikipedia.org/wiki/Databricks" TargetMode="External"/><Relationship Id="rId1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en.wikipedia.org/wiki/Databricks" TargetMode="External"/><Relationship Id="rId1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5C84CD-128B-447D-B4CA-2FD638ED1B4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86AB62C-E07D-4E40-A774-9D4257356BFB}">
      <dgm:prSet phldrT="[Text]"/>
      <dgm:spPr/>
      <dgm:t>
        <a:bodyPr/>
        <a:lstStyle/>
        <a:p>
          <a:r>
            <a:rPr lang="en-US" dirty="0"/>
            <a:t>TensorFlow</a:t>
          </a:r>
        </a:p>
      </dgm:t>
    </dgm:pt>
    <dgm:pt modelId="{B17B5C90-AB1E-4C30-AE6B-AA61BF482FFF}" type="parTrans" cxnId="{860CBB09-32D4-4EFA-9A8E-FDFDF61461E7}">
      <dgm:prSet/>
      <dgm:spPr/>
      <dgm:t>
        <a:bodyPr/>
        <a:lstStyle/>
        <a:p>
          <a:endParaRPr lang="en-US"/>
        </a:p>
      </dgm:t>
    </dgm:pt>
    <dgm:pt modelId="{49611D7F-87BF-46A1-A71C-DAA27167EDF1}" type="sibTrans" cxnId="{860CBB09-32D4-4EFA-9A8E-FDFDF61461E7}">
      <dgm:prSet/>
      <dgm:spPr/>
      <dgm:t>
        <a:bodyPr/>
        <a:lstStyle/>
        <a:p>
          <a:endParaRPr lang="en-US"/>
        </a:p>
      </dgm:t>
    </dgm:pt>
    <dgm:pt modelId="{57F1B44A-B374-492A-A501-7719B70C8B24}">
      <dgm:prSet phldrT="[Text]"/>
      <dgm:spPr/>
      <dgm:t>
        <a:bodyPr/>
        <a:lstStyle/>
        <a:p>
          <a:r>
            <a:rPr lang="en-US" dirty="0"/>
            <a:t>CNTK</a:t>
          </a:r>
        </a:p>
      </dgm:t>
    </dgm:pt>
    <dgm:pt modelId="{6A50D151-6745-476E-A615-D1E507813531}" type="parTrans" cxnId="{376B7A7A-5FAA-4A7B-BCE0-9089557940A6}">
      <dgm:prSet/>
      <dgm:spPr/>
      <dgm:t>
        <a:bodyPr/>
        <a:lstStyle/>
        <a:p>
          <a:endParaRPr lang="en-US"/>
        </a:p>
      </dgm:t>
    </dgm:pt>
    <dgm:pt modelId="{1709ABA1-02EC-4B94-BE82-429346272299}" type="sibTrans" cxnId="{376B7A7A-5FAA-4A7B-BCE0-9089557940A6}">
      <dgm:prSet/>
      <dgm:spPr/>
      <dgm:t>
        <a:bodyPr/>
        <a:lstStyle/>
        <a:p>
          <a:endParaRPr lang="en-US"/>
        </a:p>
      </dgm:t>
    </dgm:pt>
    <dgm:pt modelId="{5379B01A-D704-4B73-8813-71A9E8430118}">
      <dgm:prSet phldrT="[Text]"/>
      <dgm:spPr/>
      <dgm:t>
        <a:bodyPr/>
        <a:lstStyle/>
        <a:p>
          <a:r>
            <a:rPr lang="en-US" dirty="0" err="1"/>
            <a:t>MXNet</a:t>
          </a:r>
          <a:endParaRPr lang="en-US" dirty="0"/>
        </a:p>
      </dgm:t>
    </dgm:pt>
    <dgm:pt modelId="{C4DC2206-20D8-45E7-AFEA-4079A9D969DE}" type="parTrans" cxnId="{65A73087-E5B6-4F5A-A0C3-E95F79B6A801}">
      <dgm:prSet/>
      <dgm:spPr/>
      <dgm:t>
        <a:bodyPr/>
        <a:lstStyle/>
        <a:p>
          <a:endParaRPr lang="en-US"/>
        </a:p>
      </dgm:t>
    </dgm:pt>
    <dgm:pt modelId="{C3EFA8E4-8ACB-44BD-8E97-A66D4D831D4E}" type="sibTrans" cxnId="{65A73087-E5B6-4F5A-A0C3-E95F79B6A801}">
      <dgm:prSet/>
      <dgm:spPr/>
      <dgm:t>
        <a:bodyPr/>
        <a:lstStyle/>
        <a:p>
          <a:endParaRPr lang="en-US"/>
        </a:p>
      </dgm:t>
    </dgm:pt>
    <dgm:pt modelId="{13288100-06F3-449C-8696-3C7B79525EA1}">
      <dgm:prSet phldrT="[Text]"/>
      <dgm:spPr/>
      <dgm:t>
        <a:bodyPr/>
        <a:lstStyle/>
        <a:p>
          <a:r>
            <a:rPr lang="en-US" dirty="0"/>
            <a:t>Microsoft</a:t>
          </a:r>
        </a:p>
      </dgm:t>
    </dgm:pt>
    <dgm:pt modelId="{9C810C7F-9A76-4A80-A55E-23FCBAA4EE8F}" type="parTrans" cxnId="{4B6579F0-EC34-4044-A860-18D330A9000A}">
      <dgm:prSet/>
      <dgm:spPr/>
      <dgm:t>
        <a:bodyPr/>
        <a:lstStyle/>
        <a:p>
          <a:endParaRPr lang="en-US"/>
        </a:p>
      </dgm:t>
    </dgm:pt>
    <dgm:pt modelId="{26AAECF0-4449-448C-A6BA-7F344BED022F}" type="sibTrans" cxnId="{4B6579F0-EC34-4044-A860-18D330A9000A}">
      <dgm:prSet/>
      <dgm:spPr/>
      <dgm:t>
        <a:bodyPr/>
        <a:lstStyle/>
        <a:p>
          <a:endParaRPr lang="en-US"/>
        </a:p>
      </dgm:t>
    </dgm:pt>
    <dgm:pt modelId="{D86D4BCD-5DA2-4C0D-AF22-79122373A49F}">
      <dgm:prSet phldrT="[Text]"/>
      <dgm:spPr/>
      <dgm:t>
        <a:bodyPr/>
        <a:lstStyle/>
        <a:p>
          <a:r>
            <a:rPr lang="en-US" dirty="0"/>
            <a:t>Google</a:t>
          </a:r>
        </a:p>
      </dgm:t>
    </dgm:pt>
    <dgm:pt modelId="{C0F5C56E-46B7-4DE5-94D0-088E397920D9}" type="parTrans" cxnId="{FE0018F7-C8E7-4F0B-9A80-48B310B901F8}">
      <dgm:prSet/>
      <dgm:spPr/>
      <dgm:t>
        <a:bodyPr/>
        <a:lstStyle/>
        <a:p>
          <a:endParaRPr lang="en-US"/>
        </a:p>
      </dgm:t>
    </dgm:pt>
    <dgm:pt modelId="{6BB0A179-6685-4482-94C5-8DF5B8DD9944}" type="sibTrans" cxnId="{FE0018F7-C8E7-4F0B-9A80-48B310B901F8}">
      <dgm:prSet/>
      <dgm:spPr/>
      <dgm:t>
        <a:bodyPr/>
        <a:lstStyle/>
        <a:p>
          <a:endParaRPr lang="en-US"/>
        </a:p>
      </dgm:t>
    </dgm:pt>
    <dgm:pt modelId="{A832E752-3C43-4361-8ED3-5EA2D61EEF99}">
      <dgm:prSet phldrT="[Text]"/>
      <dgm:spPr/>
      <dgm:t>
        <a:bodyPr/>
        <a:lstStyle/>
        <a:p>
          <a:r>
            <a:rPr lang="en-US" dirty="0"/>
            <a:t>Apache</a:t>
          </a:r>
        </a:p>
      </dgm:t>
    </dgm:pt>
    <dgm:pt modelId="{90182E50-3AB7-49BA-BACF-4E7505A2F35E}" type="parTrans" cxnId="{13A4B7DF-EF9F-41F6-ABBE-75396B2E946C}">
      <dgm:prSet/>
      <dgm:spPr/>
      <dgm:t>
        <a:bodyPr/>
        <a:lstStyle/>
        <a:p>
          <a:endParaRPr lang="en-US"/>
        </a:p>
      </dgm:t>
    </dgm:pt>
    <dgm:pt modelId="{76CD028D-2A13-4E7A-A8D6-12CC3B4ECF0D}" type="sibTrans" cxnId="{13A4B7DF-EF9F-41F6-ABBE-75396B2E946C}">
      <dgm:prSet/>
      <dgm:spPr/>
      <dgm:t>
        <a:bodyPr/>
        <a:lstStyle/>
        <a:p>
          <a:endParaRPr lang="en-US"/>
        </a:p>
      </dgm:t>
    </dgm:pt>
    <dgm:pt modelId="{A54087D1-D23C-48B9-98E3-4F2709C23B79}">
      <dgm:prSet phldrT="[Text]"/>
      <dgm:spPr/>
      <dgm:t>
        <a:bodyPr/>
        <a:lstStyle/>
        <a:p>
          <a:r>
            <a:rPr lang="en-US" dirty="0" err="1"/>
            <a:t>PyTorch</a:t>
          </a:r>
          <a:endParaRPr lang="en-US" dirty="0"/>
        </a:p>
      </dgm:t>
    </dgm:pt>
    <dgm:pt modelId="{68E71A63-D7F1-48CD-808B-8EFB9102A62A}" type="parTrans" cxnId="{9EFBE253-D54E-4CD3-8136-9D5FAC4D5FBD}">
      <dgm:prSet/>
      <dgm:spPr/>
      <dgm:t>
        <a:bodyPr/>
        <a:lstStyle/>
        <a:p>
          <a:endParaRPr lang="en-US"/>
        </a:p>
      </dgm:t>
    </dgm:pt>
    <dgm:pt modelId="{1982D0F3-636B-461C-9E22-125F9165E077}" type="sibTrans" cxnId="{9EFBE253-D54E-4CD3-8136-9D5FAC4D5FBD}">
      <dgm:prSet/>
      <dgm:spPr/>
      <dgm:t>
        <a:bodyPr/>
        <a:lstStyle/>
        <a:p>
          <a:endParaRPr lang="en-US"/>
        </a:p>
      </dgm:t>
    </dgm:pt>
    <dgm:pt modelId="{B8490A85-E4D3-4990-8170-5293E9F78AAB}">
      <dgm:prSet phldrT="[Text]"/>
      <dgm:spPr/>
      <dgm:t>
        <a:bodyPr/>
        <a:lstStyle/>
        <a:p>
          <a:r>
            <a:rPr lang="en-US" dirty="0" err="1"/>
            <a:t>Chainer</a:t>
          </a:r>
          <a:endParaRPr lang="en-US" dirty="0"/>
        </a:p>
      </dgm:t>
    </dgm:pt>
    <dgm:pt modelId="{B5D9000C-F157-469A-BD68-B93F3909C90E}" type="parTrans" cxnId="{48A006CD-DA10-4705-93E8-AA75DC3BBF27}">
      <dgm:prSet/>
      <dgm:spPr/>
      <dgm:t>
        <a:bodyPr/>
        <a:lstStyle/>
        <a:p>
          <a:endParaRPr lang="en-US"/>
        </a:p>
      </dgm:t>
    </dgm:pt>
    <dgm:pt modelId="{02743429-7C2E-4AB3-A588-58E3DA6CCE99}" type="sibTrans" cxnId="{48A006CD-DA10-4705-93E8-AA75DC3BBF27}">
      <dgm:prSet/>
      <dgm:spPr/>
      <dgm:t>
        <a:bodyPr/>
        <a:lstStyle/>
        <a:p>
          <a:endParaRPr lang="en-US"/>
        </a:p>
      </dgm:t>
    </dgm:pt>
    <dgm:pt modelId="{E2FF3BF7-7BA6-4D98-BCB2-B28A6FF5BA26}">
      <dgm:prSet phldrT="[Text]"/>
      <dgm:spPr/>
      <dgm:t>
        <a:bodyPr/>
        <a:lstStyle/>
        <a:p>
          <a:r>
            <a:rPr lang="en-US" dirty="0"/>
            <a:t>Facebook</a:t>
          </a:r>
        </a:p>
      </dgm:t>
    </dgm:pt>
    <dgm:pt modelId="{4037E5AA-443F-4567-A694-FA24C0A425C6}" type="parTrans" cxnId="{8EEB3FED-05B3-483D-A3F4-8F33D2927D2E}">
      <dgm:prSet/>
      <dgm:spPr/>
      <dgm:t>
        <a:bodyPr/>
        <a:lstStyle/>
        <a:p>
          <a:endParaRPr lang="en-US"/>
        </a:p>
      </dgm:t>
    </dgm:pt>
    <dgm:pt modelId="{0FBD3DB5-3229-494C-824A-36A348ABF6C2}" type="sibTrans" cxnId="{8EEB3FED-05B3-483D-A3F4-8F33D2927D2E}">
      <dgm:prSet/>
      <dgm:spPr/>
      <dgm:t>
        <a:bodyPr/>
        <a:lstStyle/>
        <a:p>
          <a:endParaRPr lang="en-US"/>
        </a:p>
      </dgm:t>
    </dgm:pt>
    <dgm:pt modelId="{5EF346A7-EF6C-4A7B-B5B8-A4AE0445C109}">
      <dgm:prSet phldrT="[Text]"/>
      <dgm:spPr/>
      <dgm:t>
        <a:bodyPr/>
        <a:lstStyle/>
        <a:p>
          <a:r>
            <a:rPr lang="en-US" dirty="0"/>
            <a:t>Caffe2</a:t>
          </a:r>
        </a:p>
      </dgm:t>
    </dgm:pt>
    <dgm:pt modelId="{1127EA94-1212-4403-9BA3-F449254B33E8}" type="parTrans" cxnId="{6E8C2087-F37C-4375-8242-C98281154DBE}">
      <dgm:prSet/>
      <dgm:spPr/>
      <dgm:t>
        <a:bodyPr/>
        <a:lstStyle/>
        <a:p>
          <a:endParaRPr lang="en-US"/>
        </a:p>
      </dgm:t>
    </dgm:pt>
    <dgm:pt modelId="{5139FC58-2731-4037-89F0-1FACC2FAFD24}" type="sibTrans" cxnId="{6E8C2087-F37C-4375-8242-C98281154DBE}">
      <dgm:prSet/>
      <dgm:spPr/>
      <dgm:t>
        <a:bodyPr/>
        <a:lstStyle/>
        <a:p>
          <a:endParaRPr lang="en-US"/>
        </a:p>
      </dgm:t>
    </dgm:pt>
    <dgm:pt modelId="{56CACE02-C7E4-48F0-B797-1B0E6EB9E049}">
      <dgm:prSet phldrT="[Text]"/>
      <dgm:spPr/>
      <dgm:t>
        <a:bodyPr/>
        <a:lstStyle/>
        <a:p>
          <a:r>
            <a:rPr lang="en-US" dirty="0"/>
            <a:t>Berkeley</a:t>
          </a:r>
        </a:p>
      </dgm:t>
    </dgm:pt>
    <dgm:pt modelId="{E91609BC-9229-4666-9BBF-61C29140F0E6}" type="parTrans" cxnId="{A33D0AF1-6D84-4166-9F5B-739F8847A75E}">
      <dgm:prSet/>
      <dgm:spPr/>
      <dgm:t>
        <a:bodyPr/>
        <a:lstStyle/>
        <a:p>
          <a:endParaRPr lang="en-US"/>
        </a:p>
      </dgm:t>
    </dgm:pt>
    <dgm:pt modelId="{F7E8DB09-E8EA-4C9C-AABC-73A3C3F468BB}" type="sibTrans" cxnId="{A33D0AF1-6D84-4166-9F5B-739F8847A75E}">
      <dgm:prSet/>
      <dgm:spPr/>
      <dgm:t>
        <a:bodyPr/>
        <a:lstStyle/>
        <a:p>
          <a:endParaRPr lang="en-US"/>
        </a:p>
      </dgm:t>
    </dgm:pt>
    <dgm:pt modelId="{782127B8-EF8E-4386-A267-002425480758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300" kern="1200"/>
            <a:t>Keras</a:t>
          </a:r>
          <a:endParaRPr lang="en-US" sz="1300" kern="1200" dirty="0"/>
        </a:p>
      </dgm:t>
    </dgm:pt>
    <dgm:pt modelId="{D5338C40-0EF5-4BE4-AD1D-991C0BA5B9B0}" type="parTrans" cxnId="{00DE292E-5CCF-4EB5-A25D-743D405FD34A}">
      <dgm:prSet/>
      <dgm:spPr/>
      <dgm:t>
        <a:bodyPr/>
        <a:lstStyle/>
        <a:p>
          <a:endParaRPr lang="en-US"/>
        </a:p>
      </dgm:t>
    </dgm:pt>
    <dgm:pt modelId="{FF746351-AD32-4D99-93BB-5540470EBF6E}" type="sibTrans" cxnId="{00DE292E-5CCF-4EB5-A25D-743D405FD34A}">
      <dgm:prSet/>
      <dgm:spPr/>
      <dgm:t>
        <a:bodyPr/>
        <a:lstStyle/>
        <a:p>
          <a:endParaRPr lang="en-US"/>
        </a:p>
      </dgm:t>
    </dgm:pt>
    <dgm:pt modelId="{F636F862-B5C1-4B5A-A226-79E3EE0EB9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900" b="0" i="0" kern="0" dirty="0"/>
            <a:t>François </a:t>
          </a:r>
          <a:r>
            <a:rPr lang="en-US" sz="900" b="0" i="0" kern="0" dirty="0" err="1"/>
            <a:t>Chollet</a:t>
          </a:r>
          <a:endParaRPr kumimoji="0" lang="en-US" sz="900" b="0" i="0" u="none" strike="noStrike" kern="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Segoe UI"/>
            <a:ea typeface="Segoe UI"/>
            <a:cs typeface="Segoe UI"/>
          </a:endParaRPr>
        </a:p>
      </dgm:t>
    </dgm:pt>
    <dgm:pt modelId="{61BFCD30-A276-49ED-986B-9ECB1B5DA09B}" type="parTrans" cxnId="{79BC268F-BAA0-4DD2-BE70-CAACEE24E1F5}">
      <dgm:prSet/>
      <dgm:spPr/>
      <dgm:t>
        <a:bodyPr/>
        <a:lstStyle/>
        <a:p>
          <a:endParaRPr lang="en-US"/>
        </a:p>
      </dgm:t>
    </dgm:pt>
    <dgm:pt modelId="{7B34FBDB-E4F4-4C3E-9F48-D61180A6709F}" type="sibTrans" cxnId="{79BC268F-BAA0-4DD2-BE70-CAACEE24E1F5}">
      <dgm:prSet/>
      <dgm:spPr/>
      <dgm:t>
        <a:bodyPr/>
        <a:lstStyle/>
        <a:p>
          <a:endParaRPr lang="en-US"/>
        </a:p>
      </dgm:t>
    </dgm:pt>
    <dgm:pt modelId="{F1B571F8-A0A6-4932-8CBA-8046FB668FA4}">
      <dgm:prSet phldrT="[Text]"/>
      <dgm:spPr/>
      <dgm:t>
        <a:bodyPr/>
        <a:lstStyle/>
        <a:p>
          <a:r>
            <a:rPr lang="en-US" dirty="0"/>
            <a:t>Preferred Networks</a:t>
          </a:r>
        </a:p>
      </dgm:t>
    </dgm:pt>
    <dgm:pt modelId="{C1567978-5C6A-44BD-9A31-6AD2A8932E72}" type="parTrans" cxnId="{796BDB5D-BABF-4E18-BFF3-E4429BC0DCA2}">
      <dgm:prSet/>
      <dgm:spPr/>
      <dgm:t>
        <a:bodyPr/>
        <a:lstStyle/>
        <a:p>
          <a:endParaRPr lang="en-US"/>
        </a:p>
      </dgm:t>
    </dgm:pt>
    <dgm:pt modelId="{799E75E9-4E47-403A-95E8-903F0E874C09}" type="sibTrans" cxnId="{796BDB5D-BABF-4E18-BFF3-E4429BC0DCA2}">
      <dgm:prSet/>
      <dgm:spPr/>
      <dgm:t>
        <a:bodyPr/>
        <a:lstStyle/>
        <a:p>
          <a:endParaRPr lang="en-US"/>
        </a:p>
      </dgm:t>
    </dgm:pt>
    <dgm:pt modelId="{07535B4E-EC58-4980-BDD9-08A519DC0C62}">
      <dgm:prSet phldrT="[Text]"/>
      <dgm:spPr/>
      <dgm:t>
        <a:bodyPr/>
        <a:lstStyle/>
        <a:p>
          <a:r>
            <a:rPr lang="en-US" dirty="0"/>
            <a:t>Theano</a:t>
          </a:r>
        </a:p>
      </dgm:t>
    </dgm:pt>
    <dgm:pt modelId="{07146E5B-6C88-4FFB-8C88-20356843AE2E}" type="parTrans" cxnId="{BE35B1B1-EFA1-47E9-A4D2-EEE1B8961DF6}">
      <dgm:prSet/>
      <dgm:spPr/>
      <dgm:t>
        <a:bodyPr/>
        <a:lstStyle/>
        <a:p>
          <a:endParaRPr lang="en-US"/>
        </a:p>
      </dgm:t>
    </dgm:pt>
    <dgm:pt modelId="{F2A29AE5-B74B-4D34-97AE-A0D5E382AFBD}" type="sibTrans" cxnId="{BE35B1B1-EFA1-47E9-A4D2-EEE1B8961DF6}">
      <dgm:prSet/>
      <dgm:spPr/>
      <dgm:t>
        <a:bodyPr/>
        <a:lstStyle/>
        <a:p>
          <a:endParaRPr lang="en-US"/>
        </a:p>
      </dgm:t>
    </dgm:pt>
    <dgm:pt modelId="{0E354048-53A9-4390-B960-4EC5490ABF61}">
      <dgm:prSet phldrT="[Text]"/>
      <dgm:spPr/>
      <dgm:t>
        <a:bodyPr/>
        <a:lstStyle/>
        <a:p>
          <a:r>
            <a:rPr lang="en-US" dirty="0"/>
            <a:t>University of Montreal</a:t>
          </a:r>
        </a:p>
      </dgm:t>
    </dgm:pt>
    <dgm:pt modelId="{0B3DB71D-41C6-47F0-8586-D363D858D908}" type="parTrans" cxnId="{52B63EE2-64D6-4EE6-B52C-A3C0813479D6}">
      <dgm:prSet/>
      <dgm:spPr/>
      <dgm:t>
        <a:bodyPr/>
        <a:lstStyle/>
        <a:p>
          <a:endParaRPr lang="en-US"/>
        </a:p>
      </dgm:t>
    </dgm:pt>
    <dgm:pt modelId="{A1B247CC-444B-453E-9B1C-79B825B194A3}" type="sibTrans" cxnId="{52B63EE2-64D6-4EE6-B52C-A3C0813479D6}">
      <dgm:prSet/>
      <dgm:spPr/>
      <dgm:t>
        <a:bodyPr/>
        <a:lstStyle/>
        <a:p>
          <a:endParaRPr lang="en-US"/>
        </a:p>
      </dgm:t>
    </dgm:pt>
    <dgm:pt modelId="{5D167D27-C3CE-44B7-AE65-5D4F82FBE282}" type="pres">
      <dgm:prSet presAssocID="{E45C84CD-128B-447D-B4CA-2FD638ED1B4F}" presName="Name0" presStyleCnt="0">
        <dgm:presLayoutVars>
          <dgm:dir/>
          <dgm:resizeHandles val="exact"/>
        </dgm:presLayoutVars>
      </dgm:prSet>
      <dgm:spPr/>
    </dgm:pt>
    <dgm:pt modelId="{58F91D27-2C09-4095-8AE3-B2F409551BD3}" type="pres">
      <dgm:prSet presAssocID="{886AB62C-E07D-4E40-A774-9D4257356BFB}" presName="composite" presStyleCnt="0"/>
      <dgm:spPr/>
    </dgm:pt>
    <dgm:pt modelId="{C8492538-4D44-408E-9AB3-F16AFF95B243}" type="pres">
      <dgm:prSet presAssocID="{886AB62C-E07D-4E40-A774-9D4257356BFB}" presName="rect1" presStyleLbl="b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097B1A31-E660-4A20-BDC2-31027C9F5EF2}" type="pres">
      <dgm:prSet presAssocID="{886AB62C-E07D-4E40-A774-9D4257356BFB}" presName="wedgeRectCallout1" presStyleLbl="node1" presStyleIdx="0" presStyleCnt="8">
        <dgm:presLayoutVars>
          <dgm:bulletEnabled val="1"/>
        </dgm:presLayoutVars>
      </dgm:prSet>
      <dgm:spPr/>
    </dgm:pt>
    <dgm:pt modelId="{6819046D-18A8-4121-92EA-5358BE0DD168}" type="pres">
      <dgm:prSet presAssocID="{49611D7F-87BF-46A1-A71C-DAA27167EDF1}" presName="sibTrans" presStyleCnt="0"/>
      <dgm:spPr/>
    </dgm:pt>
    <dgm:pt modelId="{89915CDF-2579-4E98-9A6E-BBA9D1E3195C}" type="pres">
      <dgm:prSet presAssocID="{57F1B44A-B374-492A-A501-7719B70C8B24}" presName="composite" presStyleCnt="0"/>
      <dgm:spPr/>
    </dgm:pt>
    <dgm:pt modelId="{BA44DBB0-E47B-44C3-BFCA-64DCF85748D1}" type="pres">
      <dgm:prSet presAssocID="{57F1B44A-B374-492A-A501-7719B70C8B24}" presName="rect1" presStyleLbl="bgImgPlace1" presStyleIdx="1" presStyleCnt="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848" t="10569" r="1684" b="15995"/>
          </a:stretch>
        </a:blipFill>
      </dgm:spPr>
    </dgm:pt>
    <dgm:pt modelId="{4C306970-887A-4A67-B744-2168F081C839}" type="pres">
      <dgm:prSet presAssocID="{57F1B44A-B374-492A-A501-7719B70C8B24}" presName="wedgeRectCallout1" presStyleLbl="node1" presStyleIdx="1" presStyleCnt="8">
        <dgm:presLayoutVars>
          <dgm:bulletEnabled val="1"/>
        </dgm:presLayoutVars>
      </dgm:prSet>
      <dgm:spPr/>
    </dgm:pt>
    <dgm:pt modelId="{8824465A-5063-4AD8-B496-19BFF33D5A44}" type="pres">
      <dgm:prSet presAssocID="{1709ABA1-02EC-4B94-BE82-429346272299}" presName="sibTrans" presStyleCnt="0"/>
      <dgm:spPr/>
    </dgm:pt>
    <dgm:pt modelId="{EEAF3AEB-3A78-4070-9CE0-348BB7AEBC5E}" type="pres">
      <dgm:prSet presAssocID="{5379B01A-D704-4B73-8813-71A9E8430118}" presName="composite" presStyleCnt="0"/>
      <dgm:spPr/>
    </dgm:pt>
    <dgm:pt modelId="{790FAB0F-24CA-4DE3-B6E3-086EEA480869}" type="pres">
      <dgm:prSet presAssocID="{5379B01A-D704-4B73-8813-71A9E8430118}" presName="rect1" presStyleLbl="bgImgPlace1" presStyleIdx="2" presStyleCnt="8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23" t="29753" r="2623" b="29753"/>
          </a:stretch>
        </a:blipFill>
      </dgm:spPr>
    </dgm:pt>
    <dgm:pt modelId="{BEEBC9B5-A79D-404E-B2EC-1BB7833C0ED5}" type="pres">
      <dgm:prSet presAssocID="{5379B01A-D704-4B73-8813-71A9E8430118}" presName="wedgeRectCallout1" presStyleLbl="node1" presStyleIdx="2" presStyleCnt="8">
        <dgm:presLayoutVars>
          <dgm:bulletEnabled val="1"/>
        </dgm:presLayoutVars>
      </dgm:prSet>
      <dgm:spPr/>
    </dgm:pt>
    <dgm:pt modelId="{0BEFF5CA-D706-45BA-8106-298817593D53}" type="pres">
      <dgm:prSet presAssocID="{C3EFA8E4-8ACB-44BD-8E97-A66D4D831D4E}" presName="sibTrans" presStyleCnt="0"/>
      <dgm:spPr/>
    </dgm:pt>
    <dgm:pt modelId="{002B0E78-8A98-4A7D-8E22-FC6A1AAEE231}" type="pres">
      <dgm:prSet presAssocID="{A54087D1-D23C-48B9-98E3-4F2709C23B79}" presName="composite" presStyleCnt="0"/>
      <dgm:spPr/>
    </dgm:pt>
    <dgm:pt modelId="{58521B5C-4B0D-423F-AA13-235AB0EEE68F}" type="pres">
      <dgm:prSet presAssocID="{A54087D1-D23C-48B9-98E3-4F2709C23B79}" presName="rect1" presStyleLbl="bgImgPlace1" presStyleIdx="3" presStyleCnt="8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73" t="38093" r="2373" b="38093"/>
          </a:stretch>
        </a:blipFill>
      </dgm:spPr>
    </dgm:pt>
    <dgm:pt modelId="{9C99D37B-4EA2-4815-A8CB-52463577E971}" type="pres">
      <dgm:prSet presAssocID="{A54087D1-D23C-48B9-98E3-4F2709C23B79}" presName="wedgeRectCallout1" presStyleLbl="node1" presStyleIdx="3" presStyleCnt="8">
        <dgm:presLayoutVars>
          <dgm:bulletEnabled val="1"/>
        </dgm:presLayoutVars>
      </dgm:prSet>
      <dgm:spPr/>
    </dgm:pt>
    <dgm:pt modelId="{54E3CF48-CC10-4FC0-B4FA-C9948D64AF5A}" type="pres">
      <dgm:prSet presAssocID="{1982D0F3-636B-461C-9E22-125F9165E077}" presName="sibTrans" presStyleCnt="0"/>
      <dgm:spPr/>
    </dgm:pt>
    <dgm:pt modelId="{00DBB660-1FE9-4D38-B27C-A424EB5329E4}" type="pres">
      <dgm:prSet presAssocID="{B8490A85-E4D3-4990-8170-5293E9F78AAB}" presName="composite" presStyleCnt="0"/>
      <dgm:spPr/>
    </dgm:pt>
    <dgm:pt modelId="{0A15C9CC-CD04-4159-98A8-31F42F77EBC0}" type="pres">
      <dgm:prSet presAssocID="{B8490A85-E4D3-4990-8170-5293E9F78AAB}" presName="rect1" presStyleLbl="bgImgPlace1" presStyleIdx="4" presStyleCnt="8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014" t="19746" r="4014" b="19746"/>
          </a:stretch>
        </a:blipFill>
      </dgm:spPr>
    </dgm:pt>
    <dgm:pt modelId="{70899BAD-1BDF-46B1-B2EE-2A3221C4D201}" type="pres">
      <dgm:prSet presAssocID="{B8490A85-E4D3-4990-8170-5293E9F78AAB}" presName="wedgeRectCallout1" presStyleLbl="node1" presStyleIdx="4" presStyleCnt="8">
        <dgm:presLayoutVars>
          <dgm:bulletEnabled val="1"/>
        </dgm:presLayoutVars>
      </dgm:prSet>
      <dgm:spPr/>
    </dgm:pt>
    <dgm:pt modelId="{1DC05A7F-23C2-4469-B44F-51009073242B}" type="pres">
      <dgm:prSet presAssocID="{02743429-7C2E-4AB3-A588-58E3DA6CCE99}" presName="sibTrans" presStyleCnt="0"/>
      <dgm:spPr/>
    </dgm:pt>
    <dgm:pt modelId="{B2B59DFF-0801-4F35-9445-91BDF9267037}" type="pres">
      <dgm:prSet presAssocID="{07535B4E-EC58-4980-BDD9-08A519DC0C62}" presName="composite" presStyleCnt="0"/>
      <dgm:spPr/>
    </dgm:pt>
    <dgm:pt modelId="{477655C6-276A-4741-B4FA-727B3499F1E0}" type="pres">
      <dgm:prSet presAssocID="{07535B4E-EC58-4980-BDD9-08A519DC0C62}" presName="rect1" presStyleLbl="bgImgPlace1" presStyleIdx="5" presStyleCnt="8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02" t="36926" r="4502" b="36926"/>
          </a:stretch>
        </a:blipFill>
      </dgm:spPr>
    </dgm:pt>
    <dgm:pt modelId="{CF4543A2-9FC8-4582-A397-7513017DA1F9}" type="pres">
      <dgm:prSet presAssocID="{07535B4E-EC58-4980-BDD9-08A519DC0C62}" presName="wedgeRectCallout1" presStyleLbl="node1" presStyleIdx="5" presStyleCnt="8">
        <dgm:presLayoutVars>
          <dgm:bulletEnabled val="1"/>
        </dgm:presLayoutVars>
      </dgm:prSet>
      <dgm:spPr/>
    </dgm:pt>
    <dgm:pt modelId="{43EA4C2E-935F-40B5-9E6D-DBCB04F7A8C0}" type="pres">
      <dgm:prSet presAssocID="{F2A29AE5-B74B-4D34-97AE-A0D5E382AFBD}" presName="sibTrans" presStyleCnt="0"/>
      <dgm:spPr/>
    </dgm:pt>
    <dgm:pt modelId="{0BFEC245-09ED-4263-AF7F-B2437B08A4E4}" type="pres">
      <dgm:prSet presAssocID="{5EF346A7-EF6C-4A7B-B5B8-A4AE0445C109}" presName="composite" presStyleCnt="0"/>
      <dgm:spPr/>
    </dgm:pt>
    <dgm:pt modelId="{E35F6662-B822-4CAF-BDFB-183A7DB4657B}" type="pres">
      <dgm:prSet presAssocID="{5EF346A7-EF6C-4A7B-B5B8-A4AE0445C109}" presName="rect1" presStyleLbl="bgImgPlace1" presStyleIdx="6" presStyleCnt="8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52" t="18389" r="1952" b="18389"/>
          </a:stretch>
        </a:blipFill>
      </dgm:spPr>
    </dgm:pt>
    <dgm:pt modelId="{8AD99FC5-BB6D-426D-9F54-D241A161B75F}" type="pres">
      <dgm:prSet presAssocID="{5EF346A7-EF6C-4A7B-B5B8-A4AE0445C109}" presName="wedgeRectCallout1" presStyleLbl="node1" presStyleIdx="6" presStyleCnt="8">
        <dgm:presLayoutVars>
          <dgm:bulletEnabled val="1"/>
        </dgm:presLayoutVars>
      </dgm:prSet>
      <dgm:spPr/>
    </dgm:pt>
    <dgm:pt modelId="{CF091E47-F395-4610-BC78-F6FA00765F51}" type="pres">
      <dgm:prSet presAssocID="{5139FC58-2731-4037-89F0-1FACC2FAFD24}" presName="sibTrans" presStyleCnt="0"/>
      <dgm:spPr/>
    </dgm:pt>
    <dgm:pt modelId="{55FD07B2-773D-4647-92E2-EC48E22EA5FB}" type="pres">
      <dgm:prSet presAssocID="{782127B8-EF8E-4386-A267-002425480758}" presName="composite" presStyleCnt="0"/>
      <dgm:spPr/>
    </dgm:pt>
    <dgm:pt modelId="{E515B07C-A7F4-4248-8D03-093FD2F7827C}" type="pres">
      <dgm:prSet presAssocID="{782127B8-EF8E-4386-A267-002425480758}" presName="rect1" presStyleLbl="bgImgPlace1" presStyleIdx="7" presStyleCnt="8"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168" t="4445" r="19866" b="18737"/>
          </a:stretch>
        </a:blipFill>
        <a:ln>
          <a:solidFill>
            <a:schemeClr val="accent1"/>
          </a:solidFill>
        </a:ln>
      </dgm:spPr>
    </dgm:pt>
    <dgm:pt modelId="{165DD74A-5BBA-480A-A5D6-2A7CB7E1C830}" type="pres">
      <dgm:prSet presAssocID="{782127B8-EF8E-4386-A267-002425480758}" presName="wedgeRectCallout1" presStyleLbl="node1" presStyleIdx="7" presStyleCnt="8">
        <dgm:presLayoutVars>
          <dgm:bulletEnabled val="1"/>
        </dgm:presLayoutVars>
      </dgm:prSet>
      <dgm:spPr/>
    </dgm:pt>
  </dgm:ptLst>
  <dgm:cxnLst>
    <dgm:cxn modelId="{BBE9C502-61B2-48EC-89BE-D08CDD3C4A13}" type="presOf" srcId="{F636F862-B5C1-4B5A-A226-79E3EE0EB904}" destId="{165DD74A-5BBA-480A-A5D6-2A7CB7E1C830}" srcOrd="0" destOrd="1" presId="urn:microsoft.com/office/officeart/2008/layout/BendingPictureCaptionList"/>
    <dgm:cxn modelId="{860CBB09-32D4-4EFA-9A8E-FDFDF61461E7}" srcId="{E45C84CD-128B-447D-B4CA-2FD638ED1B4F}" destId="{886AB62C-E07D-4E40-A774-9D4257356BFB}" srcOrd="0" destOrd="0" parTransId="{B17B5C90-AB1E-4C30-AE6B-AA61BF482FFF}" sibTransId="{49611D7F-87BF-46A1-A71C-DAA27167EDF1}"/>
    <dgm:cxn modelId="{4D17B115-54EC-432D-8CC8-E26F7F35DC48}" type="presOf" srcId="{B8490A85-E4D3-4990-8170-5293E9F78AAB}" destId="{70899BAD-1BDF-46B1-B2EE-2A3221C4D201}" srcOrd="0" destOrd="0" presId="urn:microsoft.com/office/officeart/2008/layout/BendingPictureCaptionList"/>
    <dgm:cxn modelId="{00DE292E-5CCF-4EB5-A25D-743D405FD34A}" srcId="{E45C84CD-128B-447D-B4CA-2FD638ED1B4F}" destId="{782127B8-EF8E-4386-A267-002425480758}" srcOrd="7" destOrd="0" parTransId="{D5338C40-0EF5-4BE4-AD1D-991C0BA5B9B0}" sibTransId="{FF746351-AD32-4D99-93BB-5540470EBF6E}"/>
    <dgm:cxn modelId="{796BDB5D-BABF-4E18-BFF3-E4429BC0DCA2}" srcId="{B8490A85-E4D3-4990-8170-5293E9F78AAB}" destId="{F1B571F8-A0A6-4932-8CBA-8046FB668FA4}" srcOrd="0" destOrd="0" parTransId="{C1567978-5C6A-44BD-9A31-6AD2A8932E72}" sibTransId="{799E75E9-4E47-403A-95E8-903F0E874C09}"/>
    <dgm:cxn modelId="{5B14775F-3534-48F9-B91A-DAA160848998}" type="presOf" srcId="{D86D4BCD-5DA2-4C0D-AF22-79122373A49F}" destId="{097B1A31-E660-4A20-BDC2-31027C9F5EF2}" srcOrd="0" destOrd="1" presId="urn:microsoft.com/office/officeart/2008/layout/BendingPictureCaptionList"/>
    <dgm:cxn modelId="{66B53D48-E6EC-48A0-888F-9613F3147E61}" type="presOf" srcId="{886AB62C-E07D-4E40-A774-9D4257356BFB}" destId="{097B1A31-E660-4A20-BDC2-31027C9F5EF2}" srcOrd="0" destOrd="0" presId="urn:microsoft.com/office/officeart/2008/layout/BendingPictureCaptionList"/>
    <dgm:cxn modelId="{E6B57C6A-7A75-43A6-9EB8-721D0BFB8610}" type="presOf" srcId="{07535B4E-EC58-4980-BDD9-08A519DC0C62}" destId="{CF4543A2-9FC8-4582-A397-7513017DA1F9}" srcOrd="0" destOrd="0" presId="urn:microsoft.com/office/officeart/2008/layout/BendingPictureCaptionList"/>
    <dgm:cxn modelId="{939C906A-2F62-42B4-A641-3B3692E5CA1A}" type="presOf" srcId="{0E354048-53A9-4390-B960-4EC5490ABF61}" destId="{CF4543A2-9FC8-4582-A397-7513017DA1F9}" srcOrd="0" destOrd="1" presId="urn:microsoft.com/office/officeart/2008/layout/BendingPictureCaptionList"/>
    <dgm:cxn modelId="{CEACE16C-6AF7-43E2-A3E5-9F24C388B68A}" type="presOf" srcId="{13288100-06F3-449C-8696-3C7B79525EA1}" destId="{4C306970-887A-4A67-B744-2168F081C839}" srcOrd="0" destOrd="1" presId="urn:microsoft.com/office/officeart/2008/layout/BendingPictureCaptionList"/>
    <dgm:cxn modelId="{9EFBE253-D54E-4CD3-8136-9D5FAC4D5FBD}" srcId="{E45C84CD-128B-447D-B4CA-2FD638ED1B4F}" destId="{A54087D1-D23C-48B9-98E3-4F2709C23B79}" srcOrd="3" destOrd="0" parTransId="{68E71A63-D7F1-48CD-808B-8EFB9102A62A}" sibTransId="{1982D0F3-636B-461C-9E22-125F9165E077}"/>
    <dgm:cxn modelId="{376B7A7A-5FAA-4A7B-BCE0-9089557940A6}" srcId="{E45C84CD-128B-447D-B4CA-2FD638ED1B4F}" destId="{57F1B44A-B374-492A-A501-7719B70C8B24}" srcOrd="1" destOrd="0" parTransId="{6A50D151-6745-476E-A615-D1E507813531}" sibTransId="{1709ABA1-02EC-4B94-BE82-429346272299}"/>
    <dgm:cxn modelId="{6E8C2087-F37C-4375-8242-C98281154DBE}" srcId="{E45C84CD-128B-447D-B4CA-2FD638ED1B4F}" destId="{5EF346A7-EF6C-4A7B-B5B8-A4AE0445C109}" srcOrd="6" destOrd="0" parTransId="{1127EA94-1212-4403-9BA3-F449254B33E8}" sibTransId="{5139FC58-2731-4037-89F0-1FACC2FAFD24}"/>
    <dgm:cxn modelId="{65A73087-E5B6-4F5A-A0C3-E95F79B6A801}" srcId="{E45C84CD-128B-447D-B4CA-2FD638ED1B4F}" destId="{5379B01A-D704-4B73-8813-71A9E8430118}" srcOrd="2" destOrd="0" parTransId="{C4DC2206-20D8-45E7-AFEA-4079A9D969DE}" sibTransId="{C3EFA8E4-8ACB-44BD-8E97-A66D4D831D4E}"/>
    <dgm:cxn modelId="{38D8DF8D-6FF5-4F54-8095-1676CBE678BE}" type="presOf" srcId="{57F1B44A-B374-492A-A501-7719B70C8B24}" destId="{4C306970-887A-4A67-B744-2168F081C839}" srcOrd="0" destOrd="0" presId="urn:microsoft.com/office/officeart/2008/layout/BendingPictureCaptionList"/>
    <dgm:cxn modelId="{79BC268F-BAA0-4DD2-BE70-CAACEE24E1F5}" srcId="{782127B8-EF8E-4386-A267-002425480758}" destId="{F636F862-B5C1-4B5A-A226-79E3EE0EB904}" srcOrd="0" destOrd="0" parTransId="{61BFCD30-A276-49ED-986B-9ECB1B5DA09B}" sibTransId="{7B34FBDB-E4F4-4C3E-9F48-D61180A6709F}"/>
    <dgm:cxn modelId="{202E6D96-9D87-4229-9F64-0C0A509BE166}" type="presOf" srcId="{E45C84CD-128B-447D-B4CA-2FD638ED1B4F}" destId="{5D167D27-C3CE-44B7-AE65-5D4F82FBE282}" srcOrd="0" destOrd="0" presId="urn:microsoft.com/office/officeart/2008/layout/BendingPictureCaptionList"/>
    <dgm:cxn modelId="{0DF73AA1-18AA-48BC-9955-E1BF4FEFE94B}" type="presOf" srcId="{A54087D1-D23C-48B9-98E3-4F2709C23B79}" destId="{9C99D37B-4EA2-4815-A8CB-52463577E971}" srcOrd="0" destOrd="0" presId="urn:microsoft.com/office/officeart/2008/layout/BendingPictureCaptionList"/>
    <dgm:cxn modelId="{BE35B1B1-EFA1-47E9-A4D2-EEE1B8961DF6}" srcId="{E45C84CD-128B-447D-B4CA-2FD638ED1B4F}" destId="{07535B4E-EC58-4980-BDD9-08A519DC0C62}" srcOrd="5" destOrd="0" parTransId="{07146E5B-6C88-4FFB-8C88-20356843AE2E}" sibTransId="{F2A29AE5-B74B-4D34-97AE-A0D5E382AFBD}"/>
    <dgm:cxn modelId="{BB32BAB7-F212-4FC7-AC42-E58F06792BA0}" type="presOf" srcId="{A832E752-3C43-4361-8ED3-5EA2D61EEF99}" destId="{BEEBC9B5-A79D-404E-B2EC-1BB7833C0ED5}" srcOrd="0" destOrd="1" presId="urn:microsoft.com/office/officeart/2008/layout/BendingPictureCaptionList"/>
    <dgm:cxn modelId="{D18563C6-9115-40CF-A877-45962BE36D83}" type="presOf" srcId="{F1B571F8-A0A6-4932-8CBA-8046FB668FA4}" destId="{70899BAD-1BDF-46B1-B2EE-2A3221C4D201}" srcOrd="0" destOrd="1" presId="urn:microsoft.com/office/officeart/2008/layout/BendingPictureCaptionList"/>
    <dgm:cxn modelId="{FAAE0CCC-DB87-4FD4-83BB-3FF40BAED786}" type="presOf" srcId="{E2FF3BF7-7BA6-4D98-BCB2-B28A6FF5BA26}" destId="{9C99D37B-4EA2-4815-A8CB-52463577E971}" srcOrd="0" destOrd="1" presId="urn:microsoft.com/office/officeart/2008/layout/BendingPictureCaptionList"/>
    <dgm:cxn modelId="{48A006CD-DA10-4705-93E8-AA75DC3BBF27}" srcId="{E45C84CD-128B-447D-B4CA-2FD638ED1B4F}" destId="{B8490A85-E4D3-4990-8170-5293E9F78AAB}" srcOrd="4" destOrd="0" parTransId="{B5D9000C-F157-469A-BD68-B93F3909C90E}" sibTransId="{02743429-7C2E-4AB3-A588-58E3DA6CCE99}"/>
    <dgm:cxn modelId="{8840E3D2-9530-43F4-AB2B-E3377435B81E}" type="presOf" srcId="{5379B01A-D704-4B73-8813-71A9E8430118}" destId="{BEEBC9B5-A79D-404E-B2EC-1BB7833C0ED5}" srcOrd="0" destOrd="0" presId="urn:microsoft.com/office/officeart/2008/layout/BendingPictureCaptionList"/>
    <dgm:cxn modelId="{BA5BE8D4-CD6F-46C5-9D31-80537C3D65FE}" type="presOf" srcId="{782127B8-EF8E-4386-A267-002425480758}" destId="{165DD74A-5BBA-480A-A5D6-2A7CB7E1C830}" srcOrd="0" destOrd="0" presId="urn:microsoft.com/office/officeart/2008/layout/BendingPictureCaptionList"/>
    <dgm:cxn modelId="{13A4B7DF-EF9F-41F6-ABBE-75396B2E946C}" srcId="{5379B01A-D704-4B73-8813-71A9E8430118}" destId="{A832E752-3C43-4361-8ED3-5EA2D61EEF99}" srcOrd="0" destOrd="0" parTransId="{90182E50-3AB7-49BA-BACF-4E7505A2F35E}" sibTransId="{76CD028D-2A13-4E7A-A8D6-12CC3B4ECF0D}"/>
    <dgm:cxn modelId="{52B63EE2-64D6-4EE6-B52C-A3C0813479D6}" srcId="{07535B4E-EC58-4980-BDD9-08A519DC0C62}" destId="{0E354048-53A9-4390-B960-4EC5490ABF61}" srcOrd="0" destOrd="0" parTransId="{0B3DB71D-41C6-47F0-8586-D363D858D908}" sibTransId="{A1B247CC-444B-453E-9B1C-79B825B194A3}"/>
    <dgm:cxn modelId="{8EEB3FED-05B3-483D-A3F4-8F33D2927D2E}" srcId="{A54087D1-D23C-48B9-98E3-4F2709C23B79}" destId="{E2FF3BF7-7BA6-4D98-BCB2-B28A6FF5BA26}" srcOrd="0" destOrd="0" parTransId="{4037E5AA-443F-4567-A694-FA24C0A425C6}" sibTransId="{0FBD3DB5-3229-494C-824A-36A348ABF6C2}"/>
    <dgm:cxn modelId="{4B6579F0-EC34-4044-A860-18D330A9000A}" srcId="{57F1B44A-B374-492A-A501-7719B70C8B24}" destId="{13288100-06F3-449C-8696-3C7B79525EA1}" srcOrd="0" destOrd="0" parTransId="{9C810C7F-9A76-4A80-A55E-23FCBAA4EE8F}" sibTransId="{26AAECF0-4449-448C-A6BA-7F344BED022F}"/>
    <dgm:cxn modelId="{A33D0AF1-6D84-4166-9F5B-739F8847A75E}" srcId="{5EF346A7-EF6C-4A7B-B5B8-A4AE0445C109}" destId="{56CACE02-C7E4-48F0-B797-1B0E6EB9E049}" srcOrd="0" destOrd="0" parTransId="{E91609BC-9229-4666-9BBF-61C29140F0E6}" sibTransId="{F7E8DB09-E8EA-4C9C-AABC-73A3C3F468BB}"/>
    <dgm:cxn modelId="{DF88E5F4-EFC3-414E-8F24-6945A55CE7F0}" type="presOf" srcId="{5EF346A7-EF6C-4A7B-B5B8-A4AE0445C109}" destId="{8AD99FC5-BB6D-426D-9F54-D241A161B75F}" srcOrd="0" destOrd="0" presId="urn:microsoft.com/office/officeart/2008/layout/BendingPictureCaptionList"/>
    <dgm:cxn modelId="{FE0018F7-C8E7-4F0B-9A80-48B310B901F8}" srcId="{886AB62C-E07D-4E40-A774-9D4257356BFB}" destId="{D86D4BCD-5DA2-4C0D-AF22-79122373A49F}" srcOrd="0" destOrd="0" parTransId="{C0F5C56E-46B7-4DE5-94D0-088E397920D9}" sibTransId="{6BB0A179-6685-4482-94C5-8DF5B8DD9944}"/>
    <dgm:cxn modelId="{1F7D64F7-D156-4738-A9DA-699CA46880A9}" type="presOf" srcId="{56CACE02-C7E4-48F0-B797-1B0E6EB9E049}" destId="{8AD99FC5-BB6D-426D-9F54-D241A161B75F}" srcOrd="0" destOrd="1" presId="urn:microsoft.com/office/officeart/2008/layout/BendingPictureCaptionList"/>
    <dgm:cxn modelId="{482CD61E-40CA-44DE-98C5-0330D2CB11B7}" type="presParOf" srcId="{5D167D27-C3CE-44B7-AE65-5D4F82FBE282}" destId="{58F91D27-2C09-4095-8AE3-B2F409551BD3}" srcOrd="0" destOrd="0" presId="urn:microsoft.com/office/officeart/2008/layout/BendingPictureCaptionList"/>
    <dgm:cxn modelId="{CDA1F908-A3D7-474A-B8EE-7BE7DD89FBED}" type="presParOf" srcId="{58F91D27-2C09-4095-8AE3-B2F409551BD3}" destId="{C8492538-4D44-408E-9AB3-F16AFF95B243}" srcOrd="0" destOrd="0" presId="urn:microsoft.com/office/officeart/2008/layout/BendingPictureCaptionList"/>
    <dgm:cxn modelId="{AB2B2328-DC87-42F1-B53D-A3698344EF5C}" type="presParOf" srcId="{58F91D27-2C09-4095-8AE3-B2F409551BD3}" destId="{097B1A31-E660-4A20-BDC2-31027C9F5EF2}" srcOrd="1" destOrd="0" presId="urn:microsoft.com/office/officeart/2008/layout/BendingPictureCaptionList"/>
    <dgm:cxn modelId="{C3901335-0F74-4CE1-815B-F862CA6FD7EB}" type="presParOf" srcId="{5D167D27-C3CE-44B7-AE65-5D4F82FBE282}" destId="{6819046D-18A8-4121-92EA-5358BE0DD168}" srcOrd="1" destOrd="0" presId="urn:microsoft.com/office/officeart/2008/layout/BendingPictureCaptionList"/>
    <dgm:cxn modelId="{C1AC13E3-CBBD-4A14-8D6A-2A95B6958EC4}" type="presParOf" srcId="{5D167D27-C3CE-44B7-AE65-5D4F82FBE282}" destId="{89915CDF-2579-4E98-9A6E-BBA9D1E3195C}" srcOrd="2" destOrd="0" presId="urn:microsoft.com/office/officeart/2008/layout/BendingPictureCaptionList"/>
    <dgm:cxn modelId="{F19591AF-4701-4E48-A623-D85D6D0E7378}" type="presParOf" srcId="{89915CDF-2579-4E98-9A6E-BBA9D1E3195C}" destId="{BA44DBB0-E47B-44C3-BFCA-64DCF85748D1}" srcOrd="0" destOrd="0" presId="urn:microsoft.com/office/officeart/2008/layout/BendingPictureCaptionList"/>
    <dgm:cxn modelId="{4C76AB98-6893-453B-B171-7A769717CED8}" type="presParOf" srcId="{89915CDF-2579-4E98-9A6E-BBA9D1E3195C}" destId="{4C306970-887A-4A67-B744-2168F081C839}" srcOrd="1" destOrd="0" presId="urn:microsoft.com/office/officeart/2008/layout/BendingPictureCaptionList"/>
    <dgm:cxn modelId="{6475D01B-219C-497E-A948-50779703442E}" type="presParOf" srcId="{5D167D27-C3CE-44B7-AE65-5D4F82FBE282}" destId="{8824465A-5063-4AD8-B496-19BFF33D5A44}" srcOrd="3" destOrd="0" presId="urn:microsoft.com/office/officeart/2008/layout/BendingPictureCaptionList"/>
    <dgm:cxn modelId="{92F2DAB4-30D8-46F1-BE93-7CD2DD11E5AD}" type="presParOf" srcId="{5D167D27-C3CE-44B7-AE65-5D4F82FBE282}" destId="{EEAF3AEB-3A78-4070-9CE0-348BB7AEBC5E}" srcOrd="4" destOrd="0" presId="urn:microsoft.com/office/officeart/2008/layout/BendingPictureCaptionList"/>
    <dgm:cxn modelId="{1B6D39FB-DADA-455E-AB24-8F0F12D39510}" type="presParOf" srcId="{EEAF3AEB-3A78-4070-9CE0-348BB7AEBC5E}" destId="{790FAB0F-24CA-4DE3-B6E3-086EEA480869}" srcOrd="0" destOrd="0" presId="urn:microsoft.com/office/officeart/2008/layout/BendingPictureCaptionList"/>
    <dgm:cxn modelId="{4AC7DA73-A37F-4363-8ED4-98056D954E9F}" type="presParOf" srcId="{EEAF3AEB-3A78-4070-9CE0-348BB7AEBC5E}" destId="{BEEBC9B5-A79D-404E-B2EC-1BB7833C0ED5}" srcOrd="1" destOrd="0" presId="urn:microsoft.com/office/officeart/2008/layout/BendingPictureCaptionList"/>
    <dgm:cxn modelId="{C17BF0F4-4E09-4E3D-8EA9-01A0658A879D}" type="presParOf" srcId="{5D167D27-C3CE-44B7-AE65-5D4F82FBE282}" destId="{0BEFF5CA-D706-45BA-8106-298817593D53}" srcOrd="5" destOrd="0" presId="urn:microsoft.com/office/officeart/2008/layout/BendingPictureCaptionList"/>
    <dgm:cxn modelId="{F1E962E8-0B0B-48C5-96E2-216CAD8A66D7}" type="presParOf" srcId="{5D167D27-C3CE-44B7-AE65-5D4F82FBE282}" destId="{002B0E78-8A98-4A7D-8E22-FC6A1AAEE231}" srcOrd="6" destOrd="0" presId="urn:microsoft.com/office/officeart/2008/layout/BendingPictureCaptionList"/>
    <dgm:cxn modelId="{CDCEB8DD-6DAA-4CBD-971F-B3E5F406F389}" type="presParOf" srcId="{002B0E78-8A98-4A7D-8E22-FC6A1AAEE231}" destId="{58521B5C-4B0D-423F-AA13-235AB0EEE68F}" srcOrd="0" destOrd="0" presId="urn:microsoft.com/office/officeart/2008/layout/BendingPictureCaptionList"/>
    <dgm:cxn modelId="{E3B7BFA6-22E4-4939-A62A-C4FEFA2B3134}" type="presParOf" srcId="{002B0E78-8A98-4A7D-8E22-FC6A1AAEE231}" destId="{9C99D37B-4EA2-4815-A8CB-52463577E971}" srcOrd="1" destOrd="0" presId="urn:microsoft.com/office/officeart/2008/layout/BendingPictureCaptionList"/>
    <dgm:cxn modelId="{6592ED60-B449-4FB4-8207-0BFC1F4733AB}" type="presParOf" srcId="{5D167D27-C3CE-44B7-AE65-5D4F82FBE282}" destId="{54E3CF48-CC10-4FC0-B4FA-C9948D64AF5A}" srcOrd="7" destOrd="0" presId="urn:microsoft.com/office/officeart/2008/layout/BendingPictureCaptionList"/>
    <dgm:cxn modelId="{E814E71F-CACF-4CB8-8DEB-5B70B034E660}" type="presParOf" srcId="{5D167D27-C3CE-44B7-AE65-5D4F82FBE282}" destId="{00DBB660-1FE9-4D38-B27C-A424EB5329E4}" srcOrd="8" destOrd="0" presId="urn:microsoft.com/office/officeart/2008/layout/BendingPictureCaptionList"/>
    <dgm:cxn modelId="{E3D3A506-FCE1-4BB4-8EAC-673130C2FD8A}" type="presParOf" srcId="{00DBB660-1FE9-4D38-B27C-A424EB5329E4}" destId="{0A15C9CC-CD04-4159-98A8-31F42F77EBC0}" srcOrd="0" destOrd="0" presId="urn:microsoft.com/office/officeart/2008/layout/BendingPictureCaptionList"/>
    <dgm:cxn modelId="{D201A2D7-DB3F-42B3-B49D-50FF5E3FDB78}" type="presParOf" srcId="{00DBB660-1FE9-4D38-B27C-A424EB5329E4}" destId="{70899BAD-1BDF-46B1-B2EE-2A3221C4D201}" srcOrd="1" destOrd="0" presId="urn:microsoft.com/office/officeart/2008/layout/BendingPictureCaptionList"/>
    <dgm:cxn modelId="{F3532E21-5466-434E-A3F8-D93BCD5D16E5}" type="presParOf" srcId="{5D167D27-C3CE-44B7-AE65-5D4F82FBE282}" destId="{1DC05A7F-23C2-4469-B44F-51009073242B}" srcOrd="9" destOrd="0" presId="urn:microsoft.com/office/officeart/2008/layout/BendingPictureCaptionList"/>
    <dgm:cxn modelId="{CB3BB6BC-9087-450A-A8ED-C961C1BDE78D}" type="presParOf" srcId="{5D167D27-C3CE-44B7-AE65-5D4F82FBE282}" destId="{B2B59DFF-0801-4F35-9445-91BDF9267037}" srcOrd="10" destOrd="0" presId="urn:microsoft.com/office/officeart/2008/layout/BendingPictureCaptionList"/>
    <dgm:cxn modelId="{C3F5DB70-2646-44CC-8E0D-03E075BCCF1E}" type="presParOf" srcId="{B2B59DFF-0801-4F35-9445-91BDF9267037}" destId="{477655C6-276A-4741-B4FA-727B3499F1E0}" srcOrd="0" destOrd="0" presId="urn:microsoft.com/office/officeart/2008/layout/BendingPictureCaptionList"/>
    <dgm:cxn modelId="{35DE11C2-D8EB-47E0-82E0-F0473B227023}" type="presParOf" srcId="{B2B59DFF-0801-4F35-9445-91BDF9267037}" destId="{CF4543A2-9FC8-4582-A397-7513017DA1F9}" srcOrd="1" destOrd="0" presId="urn:microsoft.com/office/officeart/2008/layout/BendingPictureCaptionList"/>
    <dgm:cxn modelId="{4D2CD84A-51E5-4069-A295-F519F31148D4}" type="presParOf" srcId="{5D167D27-C3CE-44B7-AE65-5D4F82FBE282}" destId="{43EA4C2E-935F-40B5-9E6D-DBCB04F7A8C0}" srcOrd="11" destOrd="0" presId="urn:microsoft.com/office/officeart/2008/layout/BendingPictureCaptionList"/>
    <dgm:cxn modelId="{11CF2461-2B0A-4FB9-AE2B-9FD2AD7D9B5D}" type="presParOf" srcId="{5D167D27-C3CE-44B7-AE65-5D4F82FBE282}" destId="{0BFEC245-09ED-4263-AF7F-B2437B08A4E4}" srcOrd="12" destOrd="0" presId="urn:microsoft.com/office/officeart/2008/layout/BendingPictureCaptionList"/>
    <dgm:cxn modelId="{EDA306A5-D80F-459F-B765-669A9962B23F}" type="presParOf" srcId="{0BFEC245-09ED-4263-AF7F-B2437B08A4E4}" destId="{E35F6662-B822-4CAF-BDFB-183A7DB4657B}" srcOrd="0" destOrd="0" presId="urn:microsoft.com/office/officeart/2008/layout/BendingPictureCaptionList"/>
    <dgm:cxn modelId="{F32A9181-1608-49E1-B13A-15295A509A94}" type="presParOf" srcId="{0BFEC245-09ED-4263-AF7F-B2437B08A4E4}" destId="{8AD99FC5-BB6D-426D-9F54-D241A161B75F}" srcOrd="1" destOrd="0" presId="urn:microsoft.com/office/officeart/2008/layout/BendingPictureCaptionList"/>
    <dgm:cxn modelId="{23D20D4B-BD08-4991-AF6A-1F0624711E90}" type="presParOf" srcId="{5D167D27-C3CE-44B7-AE65-5D4F82FBE282}" destId="{CF091E47-F395-4610-BC78-F6FA00765F51}" srcOrd="13" destOrd="0" presId="urn:microsoft.com/office/officeart/2008/layout/BendingPictureCaptionList"/>
    <dgm:cxn modelId="{39DAB38F-0258-47C7-8C03-93C41866627F}" type="presParOf" srcId="{5D167D27-C3CE-44B7-AE65-5D4F82FBE282}" destId="{55FD07B2-773D-4647-92E2-EC48E22EA5FB}" srcOrd="14" destOrd="0" presId="urn:microsoft.com/office/officeart/2008/layout/BendingPictureCaptionList"/>
    <dgm:cxn modelId="{53C0921C-3F29-471A-92EA-17F78F9BA19B}" type="presParOf" srcId="{55FD07B2-773D-4647-92E2-EC48E22EA5FB}" destId="{E515B07C-A7F4-4248-8D03-093FD2F7827C}" srcOrd="0" destOrd="0" presId="urn:microsoft.com/office/officeart/2008/layout/BendingPictureCaptionList"/>
    <dgm:cxn modelId="{4147C26F-BC73-43BA-89A1-B677C99C1498}" type="presParOf" srcId="{55FD07B2-773D-4647-92E2-EC48E22EA5FB}" destId="{165DD74A-5BBA-480A-A5D6-2A7CB7E1C83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FD73BD-FE9E-47FE-BABD-098E82A1A76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23944D-84C3-4E77-B536-D140BD1804D8}">
      <dgm:prSet phldrT="[Text]"/>
      <dgm:spPr/>
      <dgm:t>
        <a:bodyPr/>
        <a:lstStyle/>
        <a:p>
          <a:r>
            <a:rPr lang="en-US" dirty="0"/>
            <a:t>Databricks</a:t>
          </a:r>
        </a:p>
      </dgm:t>
    </dgm:pt>
    <dgm:pt modelId="{A75C7274-A6C3-4BBD-BF7F-3E342A6E9A9D}" type="parTrans" cxnId="{E2ADBC33-72EB-458F-BE50-D507FA8D418B}">
      <dgm:prSet/>
      <dgm:spPr/>
      <dgm:t>
        <a:bodyPr/>
        <a:lstStyle/>
        <a:p>
          <a:endParaRPr lang="en-US"/>
        </a:p>
      </dgm:t>
    </dgm:pt>
    <dgm:pt modelId="{4F475249-E5B5-4055-9835-CCC0430EB4C5}" type="sibTrans" cxnId="{E2ADBC33-72EB-458F-BE50-D507FA8D418B}">
      <dgm:prSet/>
      <dgm:spPr/>
      <dgm:t>
        <a:bodyPr/>
        <a:lstStyle/>
        <a:p>
          <a:endParaRPr lang="en-US"/>
        </a:p>
      </dgm:t>
    </dgm:pt>
    <dgm:pt modelId="{DA63AFF0-3FBC-48FE-BE11-5E2C41FAC908}">
      <dgm:prSet phldrT="[Text]"/>
      <dgm:spPr/>
      <dgm:t>
        <a:bodyPr/>
        <a:lstStyle/>
        <a:p>
          <a:r>
            <a:rPr lang="en-US" dirty="0"/>
            <a:t>Machine Learning Services</a:t>
          </a:r>
        </a:p>
      </dgm:t>
    </dgm:pt>
    <dgm:pt modelId="{F9A790C4-0132-4F98-9A97-A9F76F9A5EEA}" type="parTrans" cxnId="{1FF98D3A-ED38-4686-B9ED-DB223AA7E311}">
      <dgm:prSet/>
      <dgm:spPr/>
      <dgm:t>
        <a:bodyPr/>
        <a:lstStyle/>
        <a:p>
          <a:endParaRPr lang="en-US"/>
        </a:p>
      </dgm:t>
    </dgm:pt>
    <dgm:pt modelId="{628A1DA9-E3E1-4979-8266-011AD057A72E}" type="sibTrans" cxnId="{1FF98D3A-ED38-4686-B9ED-DB223AA7E311}">
      <dgm:prSet/>
      <dgm:spPr/>
      <dgm:t>
        <a:bodyPr/>
        <a:lstStyle/>
        <a:p>
          <a:endParaRPr lang="en-US"/>
        </a:p>
      </dgm:t>
    </dgm:pt>
    <dgm:pt modelId="{5755B076-D0BC-4F25-AD1D-86929C8B4E7B}">
      <dgm:prSet phldrT="[Text]"/>
      <dgm:spPr/>
      <dgm:t>
        <a:bodyPr/>
        <a:lstStyle/>
        <a:p>
          <a:r>
            <a:rPr lang="en-US" dirty="0"/>
            <a:t>DLVM</a:t>
          </a:r>
        </a:p>
      </dgm:t>
    </dgm:pt>
    <dgm:pt modelId="{44C739A1-43B2-43E2-9587-0C40591DF5DF}" type="parTrans" cxnId="{A5ED55E5-3721-4055-81BA-F9E5121CC911}">
      <dgm:prSet/>
      <dgm:spPr/>
      <dgm:t>
        <a:bodyPr/>
        <a:lstStyle/>
        <a:p>
          <a:endParaRPr lang="en-US"/>
        </a:p>
      </dgm:t>
    </dgm:pt>
    <dgm:pt modelId="{59C72BA2-A41D-4754-BB08-E30FE8EB46F2}" type="sibTrans" cxnId="{A5ED55E5-3721-4055-81BA-F9E5121CC911}">
      <dgm:prSet/>
      <dgm:spPr/>
      <dgm:t>
        <a:bodyPr/>
        <a:lstStyle/>
        <a:p>
          <a:endParaRPr lang="en-US"/>
        </a:p>
      </dgm:t>
    </dgm:pt>
    <dgm:pt modelId="{B53A2C9C-A3AF-423B-A527-D500FA94B999}" type="pres">
      <dgm:prSet presAssocID="{42FD73BD-FE9E-47FE-BABD-098E82A1A76D}" presName="Name0" presStyleCnt="0">
        <dgm:presLayoutVars>
          <dgm:dir/>
          <dgm:resizeHandles val="exact"/>
        </dgm:presLayoutVars>
      </dgm:prSet>
      <dgm:spPr/>
    </dgm:pt>
    <dgm:pt modelId="{4392CE06-6C85-4D20-A95D-ABB3D59DD146}" type="pres">
      <dgm:prSet presAssocID="{3D23944D-84C3-4E77-B536-D140BD1804D8}" presName="compNode" presStyleCnt="0"/>
      <dgm:spPr/>
    </dgm:pt>
    <dgm:pt modelId="{F089DCA7-5F73-4590-8BDB-39B8A95F1658}" type="pres">
      <dgm:prSet presAssocID="{3D23944D-84C3-4E77-B536-D140BD1804D8}" presName="pictRect" presStyleLbl="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20923" t="7547" r="20923" b="7547"/>
          </a:stretch>
        </a:blipFill>
      </dgm:spPr>
    </dgm:pt>
    <dgm:pt modelId="{51B1661E-9A93-468A-B3EE-25D12D92B67B}" type="pres">
      <dgm:prSet presAssocID="{3D23944D-84C3-4E77-B536-D140BD1804D8}" presName="textRect" presStyleLbl="revTx" presStyleIdx="0" presStyleCnt="3">
        <dgm:presLayoutVars>
          <dgm:bulletEnabled val="1"/>
        </dgm:presLayoutVars>
      </dgm:prSet>
      <dgm:spPr/>
    </dgm:pt>
    <dgm:pt modelId="{A1AE36F9-67D6-4511-BA13-572592456B12}" type="pres">
      <dgm:prSet presAssocID="{4F475249-E5B5-4055-9835-CCC0430EB4C5}" presName="sibTrans" presStyleLbl="sibTrans2D1" presStyleIdx="0" presStyleCnt="0"/>
      <dgm:spPr/>
    </dgm:pt>
    <dgm:pt modelId="{D98C6495-DBA7-4799-8789-EE4F358362C6}" type="pres">
      <dgm:prSet presAssocID="{DA63AFF0-3FBC-48FE-BE11-5E2C41FAC908}" presName="compNode" presStyleCnt="0"/>
      <dgm:spPr/>
    </dgm:pt>
    <dgm:pt modelId="{7330D50A-07B5-4BD3-B091-B29B4595D399}" type="pres">
      <dgm:prSet presAssocID="{DA63AFF0-3FBC-48FE-BE11-5E2C41FAC908}" presName="pictRect" presStyleLbl="node1" presStyleIdx="1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004" t="14966" r="26004" b="14966"/>
          </a:stretch>
        </a:blipFill>
      </dgm:spPr>
    </dgm:pt>
    <dgm:pt modelId="{E5B204DB-B80C-46ED-B0C8-3033B53F7CFB}" type="pres">
      <dgm:prSet presAssocID="{DA63AFF0-3FBC-48FE-BE11-5E2C41FAC908}" presName="textRect" presStyleLbl="revTx" presStyleIdx="1" presStyleCnt="3">
        <dgm:presLayoutVars>
          <dgm:bulletEnabled val="1"/>
        </dgm:presLayoutVars>
      </dgm:prSet>
      <dgm:spPr/>
    </dgm:pt>
    <dgm:pt modelId="{2D8E3314-D276-4BBB-B8E2-5D5C8EF0AD27}" type="pres">
      <dgm:prSet presAssocID="{628A1DA9-E3E1-4979-8266-011AD057A72E}" presName="sibTrans" presStyleLbl="sibTrans2D1" presStyleIdx="0" presStyleCnt="0"/>
      <dgm:spPr/>
    </dgm:pt>
    <dgm:pt modelId="{21A11DAD-35E9-47FA-8F85-3B4E5EA67E5B}" type="pres">
      <dgm:prSet presAssocID="{5755B076-D0BC-4F25-AD1D-86929C8B4E7B}" presName="compNode" presStyleCnt="0"/>
      <dgm:spPr/>
    </dgm:pt>
    <dgm:pt modelId="{45173446-B786-4AEF-AF23-F359A8ECA551}" type="pres">
      <dgm:prSet presAssocID="{5755B076-D0BC-4F25-AD1D-86929C8B4E7B}" presName="pictRect" presStyleLbl="node1" presStyleIdx="2" presStyleCnt="3" custScaleX="100000" custScaleY="10000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299" t="8096" r="21299" b="8096"/>
          </a:stretch>
        </a:blipFill>
      </dgm:spPr>
    </dgm:pt>
    <dgm:pt modelId="{EF0E3F8C-BB0B-4512-AB31-BB7AC6F5695D}" type="pres">
      <dgm:prSet presAssocID="{5755B076-D0BC-4F25-AD1D-86929C8B4E7B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7014ED27-50A9-4032-AF6D-24274BE7B5EA}" type="presOf" srcId="{4F475249-E5B5-4055-9835-CCC0430EB4C5}" destId="{A1AE36F9-67D6-4511-BA13-572592456B12}" srcOrd="0" destOrd="0" presId="urn:microsoft.com/office/officeart/2005/8/layout/pList1"/>
    <dgm:cxn modelId="{E2ADBC33-72EB-458F-BE50-D507FA8D418B}" srcId="{42FD73BD-FE9E-47FE-BABD-098E82A1A76D}" destId="{3D23944D-84C3-4E77-B536-D140BD1804D8}" srcOrd="0" destOrd="0" parTransId="{A75C7274-A6C3-4BBD-BF7F-3E342A6E9A9D}" sibTransId="{4F475249-E5B5-4055-9835-CCC0430EB4C5}"/>
    <dgm:cxn modelId="{1FF98D3A-ED38-4686-B9ED-DB223AA7E311}" srcId="{42FD73BD-FE9E-47FE-BABD-098E82A1A76D}" destId="{DA63AFF0-3FBC-48FE-BE11-5E2C41FAC908}" srcOrd="1" destOrd="0" parTransId="{F9A790C4-0132-4F98-9A97-A9F76F9A5EEA}" sibTransId="{628A1DA9-E3E1-4979-8266-011AD057A72E}"/>
    <dgm:cxn modelId="{4B547987-D5F9-4CC7-AA1A-25AF97C8072A}" type="presOf" srcId="{628A1DA9-E3E1-4979-8266-011AD057A72E}" destId="{2D8E3314-D276-4BBB-B8E2-5D5C8EF0AD27}" srcOrd="0" destOrd="0" presId="urn:microsoft.com/office/officeart/2005/8/layout/pList1"/>
    <dgm:cxn modelId="{18D654C8-16E3-4353-974C-EA52760E40FB}" type="presOf" srcId="{5755B076-D0BC-4F25-AD1D-86929C8B4E7B}" destId="{EF0E3F8C-BB0B-4512-AB31-BB7AC6F5695D}" srcOrd="0" destOrd="0" presId="urn:microsoft.com/office/officeart/2005/8/layout/pList1"/>
    <dgm:cxn modelId="{29E7BDCA-6076-44A2-A793-C55681110B73}" type="presOf" srcId="{3D23944D-84C3-4E77-B536-D140BD1804D8}" destId="{51B1661E-9A93-468A-B3EE-25D12D92B67B}" srcOrd="0" destOrd="0" presId="urn:microsoft.com/office/officeart/2005/8/layout/pList1"/>
    <dgm:cxn modelId="{A5ED55E5-3721-4055-81BA-F9E5121CC911}" srcId="{42FD73BD-FE9E-47FE-BABD-098E82A1A76D}" destId="{5755B076-D0BC-4F25-AD1D-86929C8B4E7B}" srcOrd="2" destOrd="0" parTransId="{44C739A1-43B2-43E2-9587-0C40591DF5DF}" sibTransId="{59C72BA2-A41D-4754-BB08-E30FE8EB46F2}"/>
    <dgm:cxn modelId="{6CAEDBE6-859F-4085-9E8D-13B0DC37F58F}" type="presOf" srcId="{DA63AFF0-3FBC-48FE-BE11-5E2C41FAC908}" destId="{E5B204DB-B80C-46ED-B0C8-3033B53F7CFB}" srcOrd="0" destOrd="0" presId="urn:microsoft.com/office/officeart/2005/8/layout/pList1"/>
    <dgm:cxn modelId="{4DCC12F5-1FCA-43CD-9025-9AC9024ECA88}" type="presOf" srcId="{42FD73BD-FE9E-47FE-BABD-098E82A1A76D}" destId="{B53A2C9C-A3AF-423B-A527-D500FA94B999}" srcOrd="0" destOrd="0" presId="urn:microsoft.com/office/officeart/2005/8/layout/pList1"/>
    <dgm:cxn modelId="{FD1ECF6B-4D5A-4488-BC54-E8E02BEEA4E5}" type="presParOf" srcId="{B53A2C9C-A3AF-423B-A527-D500FA94B999}" destId="{4392CE06-6C85-4D20-A95D-ABB3D59DD146}" srcOrd="0" destOrd="0" presId="urn:microsoft.com/office/officeart/2005/8/layout/pList1"/>
    <dgm:cxn modelId="{5A60EDE0-0A8C-4453-B381-480643FAB959}" type="presParOf" srcId="{4392CE06-6C85-4D20-A95D-ABB3D59DD146}" destId="{F089DCA7-5F73-4590-8BDB-39B8A95F1658}" srcOrd="0" destOrd="0" presId="urn:microsoft.com/office/officeart/2005/8/layout/pList1"/>
    <dgm:cxn modelId="{F499BA18-1E72-47A8-BA34-16712072FCAF}" type="presParOf" srcId="{4392CE06-6C85-4D20-A95D-ABB3D59DD146}" destId="{51B1661E-9A93-468A-B3EE-25D12D92B67B}" srcOrd="1" destOrd="0" presId="urn:microsoft.com/office/officeart/2005/8/layout/pList1"/>
    <dgm:cxn modelId="{B0363EB5-5991-4A4F-B5ED-7D81F5BD6686}" type="presParOf" srcId="{B53A2C9C-A3AF-423B-A527-D500FA94B999}" destId="{A1AE36F9-67D6-4511-BA13-572592456B12}" srcOrd="1" destOrd="0" presId="urn:microsoft.com/office/officeart/2005/8/layout/pList1"/>
    <dgm:cxn modelId="{A3FC74B2-6432-4D31-8F9A-0523944DCC23}" type="presParOf" srcId="{B53A2C9C-A3AF-423B-A527-D500FA94B999}" destId="{D98C6495-DBA7-4799-8789-EE4F358362C6}" srcOrd="2" destOrd="0" presId="urn:microsoft.com/office/officeart/2005/8/layout/pList1"/>
    <dgm:cxn modelId="{849731BE-AC49-4A71-875C-C55DD1D268CD}" type="presParOf" srcId="{D98C6495-DBA7-4799-8789-EE4F358362C6}" destId="{7330D50A-07B5-4BD3-B091-B29B4595D399}" srcOrd="0" destOrd="0" presId="urn:microsoft.com/office/officeart/2005/8/layout/pList1"/>
    <dgm:cxn modelId="{D0E27D63-DFFA-423E-8766-7E6F6429D55A}" type="presParOf" srcId="{D98C6495-DBA7-4799-8789-EE4F358362C6}" destId="{E5B204DB-B80C-46ED-B0C8-3033B53F7CFB}" srcOrd="1" destOrd="0" presId="urn:microsoft.com/office/officeart/2005/8/layout/pList1"/>
    <dgm:cxn modelId="{47F889BF-781A-4315-A46F-26FC27CF0F53}" type="presParOf" srcId="{B53A2C9C-A3AF-423B-A527-D500FA94B999}" destId="{2D8E3314-D276-4BBB-B8E2-5D5C8EF0AD27}" srcOrd="3" destOrd="0" presId="urn:microsoft.com/office/officeart/2005/8/layout/pList1"/>
    <dgm:cxn modelId="{23A7BA76-F81A-4993-BAB3-0B26E5FD057A}" type="presParOf" srcId="{B53A2C9C-A3AF-423B-A527-D500FA94B999}" destId="{21A11DAD-35E9-47FA-8F85-3B4E5EA67E5B}" srcOrd="4" destOrd="0" presId="urn:microsoft.com/office/officeart/2005/8/layout/pList1"/>
    <dgm:cxn modelId="{33903839-DD4D-49B8-BF90-2F34591595DE}" type="presParOf" srcId="{21A11DAD-35E9-47FA-8F85-3B4E5EA67E5B}" destId="{45173446-B786-4AEF-AF23-F359A8ECA551}" srcOrd="0" destOrd="0" presId="urn:microsoft.com/office/officeart/2005/8/layout/pList1"/>
    <dgm:cxn modelId="{B4DC5B70-A81B-4F86-8FC0-249FAC4A3EAA}" type="presParOf" srcId="{21A11DAD-35E9-47FA-8F85-3B4E5EA67E5B}" destId="{EF0E3F8C-BB0B-4512-AB31-BB7AC6F5695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266BD-5364-4A0A-8E17-3CBB75DD0BBF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A18F04-8465-4A83-914F-4A7B135D0C3F}">
      <dgm:prSet phldrT="[Text]"/>
      <dgm:spPr/>
      <dgm:t>
        <a:bodyPr/>
        <a:lstStyle/>
        <a:p>
          <a:r>
            <a:rPr lang="en-US" dirty="0"/>
            <a:t>Central Processing Unit</a:t>
          </a:r>
        </a:p>
      </dgm:t>
    </dgm:pt>
    <dgm:pt modelId="{C58D30D4-40F2-4FCE-8288-FAD827C6B871}" type="parTrans" cxnId="{8F3F1BB2-A8C6-426E-B24F-1982279D3D9E}">
      <dgm:prSet/>
      <dgm:spPr/>
      <dgm:t>
        <a:bodyPr/>
        <a:lstStyle/>
        <a:p>
          <a:endParaRPr lang="en-US"/>
        </a:p>
      </dgm:t>
    </dgm:pt>
    <dgm:pt modelId="{06580A51-5761-4C59-BF53-9C65D9D576E9}" type="sibTrans" cxnId="{8F3F1BB2-A8C6-426E-B24F-1982279D3D9E}">
      <dgm:prSet/>
      <dgm:spPr/>
      <dgm:t>
        <a:bodyPr/>
        <a:lstStyle/>
        <a:p>
          <a:endParaRPr lang="en-US"/>
        </a:p>
      </dgm:t>
    </dgm:pt>
    <dgm:pt modelId="{845C6A2F-02F1-4212-8450-8F6352476350}">
      <dgm:prSet phldrT="[Text]"/>
      <dgm:spPr/>
      <dgm:t>
        <a:bodyPr/>
        <a:lstStyle/>
        <a:p>
          <a:r>
            <a:rPr lang="en-US" dirty="0"/>
            <a:t>1-32 Cores</a:t>
          </a:r>
        </a:p>
      </dgm:t>
    </dgm:pt>
    <dgm:pt modelId="{15FA66C3-D962-481F-83AA-456253215DFB}" type="parTrans" cxnId="{B26A2758-B536-46AC-AE20-2D1C416410AF}">
      <dgm:prSet/>
      <dgm:spPr/>
      <dgm:t>
        <a:bodyPr/>
        <a:lstStyle/>
        <a:p>
          <a:endParaRPr lang="en-US"/>
        </a:p>
      </dgm:t>
    </dgm:pt>
    <dgm:pt modelId="{CF81A6BC-E135-43B7-97BF-0EF9BBA11246}" type="sibTrans" cxnId="{B26A2758-B536-46AC-AE20-2D1C416410AF}">
      <dgm:prSet/>
      <dgm:spPr/>
      <dgm:t>
        <a:bodyPr/>
        <a:lstStyle/>
        <a:p>
          <a:endParaRPr lang="en-US"/>
        </a:p>
      </dgm:t>
    </dgm:pt>
    <dgm:pt modelId="{B8FF60CA-A973-4CCB-AF5F-304E8A242E32}">
      <dgm:prSet phldrT="[Text]"/>
      <dgm:spPr/>
      <dgm:t>
        <a:bodyPr/>
        <a:lstStyle/>
        <a:p>
          <a:r>
            <a:rPr lang="en-US" dirty="0"/>
            <a:t>up to ~5GHz</a:t>
          </a:r>
        </a:p>
      </dgm:t>
    </dgm:pt>
    <dgm:pt modelId="{5155B0FA-332B-4AEF-BB4F-A502D0BE6446}" type="parTrans" cxnId="{B0D15DB6-03A1-4E28-BA72-59A89888D420}">
      <dgm:prSet/>
      <dgm:spPr/>
      <dgm:t>
        <a:bodyPr/>
        <a:lstStyle/>
        <a:p>
          <a:endParaRPr lang="en-US"/>
        </a:p>
      </dgm:t>
    </dgm:pt>
    <dgm:pt modelId="{095F07D2-7DD9-4FBE-8851-2C49693CC320}" type="sibTrans" cxnId="{B0D15DB6-03A1-4E28-BA72-59A89888D420}">
      <dgm:prSet/>
      <dgm:spPr/>
      <dgm:t>
        <a:bodyPr/>
        <a:lstStyle/>
        <a:p>
          <a:endParaRPr lang="en-US"/>
        </a:p>
      </dgm:t>
    </dgm:pt>
    <dgm:pt modelId="{6D8B7D5A-71F8-4D23-BD7B-AE63F0D1E38C}">
      <dgm:prSet phldrT="[Text]"/>
      <dgm:spPr/>
      <dgm:t>
        <a:bodyPr/>
        <a:lstStyle/>
        <a:p>
          <a:r>
            <a:rPr lang="en-US" dirty="0"/>
            <a:t>Single precision (32-bit), Double precision (64-bit) and possibly Extended precision (128-bit)</a:t>
          </a:r>
        </a:p>
      </dgm:t>
    </dgm:pt>
    <dgm:pt modelId="{C4680874-1D81-4393-9067-154D28B38E09}" type="parTrans" cxnId="{C62CC47B-B428-402B-BADD-D8D180D5AB3B}">
      <dgm:prSet/>
      <dgm:spPr/>
      <dgm:t>
        <a:bodyPr/>
        <a:lstStyle/>
        <a:p>
          <a:endParaRPr lang="en-US"/>
        </a:p>
      </dgm:t>
    </dgm:pt>
    <dgm:pt modelId="{3FAAEB60-2046-4091-A0A3-362B4D885784}" type="sibTrans" cxnId="{C62CC47B-B428-402B-BADD-D8D180D5AB3B}">
      <dgm:prSet/>
      <dgm:spPr/>
      <dgm:t>
        <a:bodyPr/>
        <a:lstStyle/>
        <a:p>
          <a:endParaRPr lang="en-US"/>
        </a:p>
      </dgm:t>
    </dgm:pt>
    <dgm:pt modelId="{159AA219-9AAD-49B8-86C7-F4FE82DE5DBA}">
      <dgm:prSet phldrT="[Text]"/>
      <dgm:spPr/>
      <dgm:t>
        <a:bodyPr/>
        <a:lstStyle/>
        <a:p>
          <a:r>
            <a:rPr lang="en-US" dirty="0"/>
            <a:t>Graphics Processing Unit</a:t>
          </a:r>
        </a:p>
      </dgm:t>
    </dgm:pt>
    <dgm:pt modelId="{361ECADF-110B-4D33-9F7A-77F3D50FE7AB}" type="parTrans" cxnId="{F2D8E71E-566B-4DBB-8960-17C5C293CA97}">
      <dgm:prSet/>
      <dgm:spPr/>
      <dgm:t>
        <a:bodyPr/>
        <a:lstStyle/>
        <a:p>
          <a:endParaRPr lang="en-US"/>
        </a:p>
      </dgm:t>
    </dgm:pt>
    <dgm:pt modelId="{A6CD12C1-3B0D-4577-9545-2AFA04AEA6CA}" type="sibTrans" cxnId="{F2D8E71E-566B-4DBB-8960-17C5C293CA97}">
      <dgm:prSet/>
      <dgm:spPr/>
      <dgm:t>
        <a:bodyPr/>
        <a:lstStyle/>
        <a:p>
          <a:endParaRPr lang="en-US"/>
        </a:p>
      </dgm:t>
    </dgm:pt>
    <dgm:pt modelId="{E971C0CC-A3EC-4F9A-BD2B-8992994EDC01}">
      <dgm:prSet phldrT="[Text]"/>
      <dgm:spPr/>
      <dgm:t>
        <a:bodyPr/>
        <a:lstStyle/>
        <a:p>
          <a:r>
            <a:rPr lang="en-US" dirty="0"/>
            <a:t>100s-1000s of slower cores</a:t>
          </a:r>
        </a:p>
      </dgm:t>
    </dgm:pt>
    <dgm:pt modelId="{3745B0F0-EA26-4ED5-928C-63A8196992B6}" type="parTrans" cxnId="{83D8AECF-B521-471D-AEAD-4184FEDEE30E}">
      <dgm:prSet/>
      <dgm:spPr/>
      <dgm:t>
        <a:bodyPr/>
        <a:lstStyle/>
        <a:p>
          <a:endParaRPr lang="en-US"/>
        </a:p>
      </dgm:t>
    </dgm:pt>
    <dgm:pt modelId="{C0B5AC99-53AB-47FF-8DB4-D3F6660BF948}" type="sibTrans" cxnId="{83D8AECF-B521-471D-AEAD-4184FEDEE30E}">
      <dgm:prSet/>
      <dgm:spPr/>
      <dgm:t>
        <a:bodyPr/>
        <a:lstStyle/>
        <a:p>
          <a:endParaRPr lang="en-US"/>
        </a:p>
      </dgm:t>
    </dgm:pt>
    <dgm:pt modelId="{452616A9-E229-44B7-A6DB-F83CBFA6567F}">
      <dgm:prSet phldrT="[Text]"/>
      <dgm:spPr/>
      <dgm:t>
        <a:bodyPr/>
        <a:lstStyle/>
        <a:p>
          <a:r>
            <a:rPr lang="en-US" dirty="0"/>
            <a:t>~500-1200MHz</a:t>
          </a:r>
        </a:p>
      </dgm:t>
    </dgm:pt>
    <dgm:pt modelId="{5600F590-74F5-46E7-A40E-6D03339E6A24}" type="parTrans" cxnId="{9AC89891-FD1F-4DD5-8D47-C14C55DD2CF8}">
      <dgm:prSet/>
      <dgm:spPr/>
      <dgm:t>
        <a:bodyPr/>
        <a:lstStyle/>
        <a:p>
          <a:endParaRPr lang="en-US"/>
        </a:p>
      </dgm:t>
    </dgm:pt>
    <dgm:pt modelId="{0ED796FC-EDBF-4A64-991D-962BA68976C4}" type="sibTrans" cxnId="{9AC89891-FD1F-4DD5-8D47-C14C55DD2CF8}">
      <dgm:prSet/>
      <dgm:spPr/>
      <dgm:t>
        <a:bodyPr/>
        <a:lstStyle/>
        <a:p>
          <a:endParaRPr lang="en-US"/>
        </a:p>
      </dgm:t>
    </dgm:pt>
    <dgm:pt modelId="{DC98CCA7-5CDB-4687-83A8-87937094B552}">
      <dgm:prSet phldrT="[Text]"/>
      <dgm:spPr/>
      <dgm:t>
        <a:bodyPr/>
        <a:lstStyle/>
        <a:p>
          <a:r>
            <a:rPr lang="en-US" dirty="0"/>
            <a:t>Field Programmable Gate Array</a:t>
          </a:r>
        </a:p>
      </dgm:t>
    </dgm:pt>
    <dgm:pt modelId="{B97A8067-C300-4BF4-96E1-99E072CC93FF}" type="parTrans" cxnId="{50F53998-AC17-4D2B-8761-60049D8C44D8}">
      <dgm:prSet/>
      <dgm:spPr/>
      <dgm:t>
        <a:bodyPr/>
        <a:lstStyle/>
        <a:p>
          <a:endParaRPr lang="en-US"/>
        </a:p>
      </dgm:t>
    </dgm:pt>
    <dgm:pt modelId="{CFCE3D62-A83A-49D7-837F-693C9D80FF27}" type="sibTrans" cxnId="{50F53998-AC17-4D2B-8761-60049D8C44D8}">
      <dgm:prSet/>
      <dgm:spPr/>
      <dgm:t>
        <a:bodyPr/>
        <a:lstStyle/>
        <a:p>
          <a:endParaRPr lang="en-US"/>
        </a:p>
      </dgm:t>
    </dgm:pt>
    <dgm:pt modelId="{CEDA7E79-A4F3-4AE1-AAAF-867D0230B1ED}">
      <dgm:prSet phldrT="[Text]"/>
      <dgm:spPr/>
      <dgm:t>
        <a:bodyPr/>
        <a:lstStyle/>
        <a:p>
          <a:r>
            <a:rPr lang="en-US" dirty="0"/>
            <a:t>Reconfigurable chips to do a specific task – using programmable logic blocks</a:t>
          </a:r>
        </a:p>
      </dgm:t>
    </dgm:pt>
    <dgm:pt modelId="{BA37AC88-2E3C-4603-A312-E94AC8868235}" type="parTrans" cxnId="{4AD3A6FB-802F-40A3-9B3A-762F66C8E242}">
      <dgm:prSet/>
      <dgm:spPr/>
      <dgm:t>
        <a:bodyPr/>
        <a:lstStyle/>
        <a:p>
          <a:endParaRPr lang="en-US"/>
        </a:p>
      </dgm:t>
    </dgm:pt>
    <dgm:pt modelId="{30CEF022-8A2C-46A4-A6B0-F6E2247AE662}" type="sibTrans" cxnId="{4AD3A6FB-802F-40A3-9B3A-762F66C8E242}">
      <dgm:prSet/>
      <dgm:spPr/>
      <dgm:t>
        <a:bodyPr/>
        <a:lstStyle/>
        <a:p>
          <a:endParaRPr lang="en-US"/>
        </a:p>
      </dgm:t>
    </dgm:pt>
    <dgm:pt modelId="{23438EB7-2971-40B2-B24A-D94398FC99F3}">
      <dgm:prSet phldrT="[Text]"/>
      <dgm:spPr/>
      <dgm:t>
        <a:bodyPr/>
        <a:lstStyle/>
        <a:p>
          <a:r>
            <a:rPr lang="en-US" dirty="0"/>
            <a:t>Tensor Processing Unit</a:t>
          </a:r>
        </a:p>
      </dgm:t>
    </dgm:pt>
    <dgm:pt modelId="{4AAFC0FD-E739-41D7-9EF9-9108687DF15D}" type="parTrans" cxnId="{1CFA9E4A-48A9-42BC-A52D-63A6E7696EE8}">
      <dgm:prSet/>
      <dgm:spPr/>
      <dgm:t>
        <a:bodyPr/>
        <a:lstStyle/>
        <a:p>
          <a:endParaRPr lang="en-US"/>
        </a:p>
      </dgm:t>
    </dgm:pt>
    <dgm:pt modelId="{BAC51036-CAA3-4DAB-9EB2-FBA1F287DAC4}" type="sibTrans" cxnId="{1CFA9E4A-48A9-42BC-A52D-63A6E7696EE8}">
      <dgm:prSet/>
      <dgm:spPr/>
      <dgm:t>
        <a:bodyPr/>
        <a:lstStyle/>
        <a:p>
          <a:endParaRPr lang="en-US"/>
        </a:p>
      </dgm:t>
    </dgm:pt>
    <dgm:pt modelId="{78378602-936B-4341-9B9F-798DC891E3F5}">
      <dgm:prSet phldrT="[Text]"/>
      <dgm:spPr/>
      <dgm:t>
        <a:bodyPr/>
        <a:lstStyle/>
        <a:p>
          <a:r>
            <a:rPr lang="en-US" dirty="0"/>
            <a:t>Developed by Google (especially for use in TensorFlow). </a:t>
          </a:r>
        </a:p>
      </dgm:t>
    </dgm:pt>
    <dgm:pt modelId="{CFAFF73C-1877-4E8F-A9BA-51F731F4B77A}" type="parTrans" cxnId="{70731D3F-2634-44C2-9551-2A947A10CC25}">
      <dgm:prSet/>
      <dgm:spPr/>
      <dgm:t>
        <a:bodyPr/>
        <a:lstStyle/>
        <a:p>
          <a:endParaRPr lang="en-US"/>
        </a:p>
      </dgm:t>
    </dgm:pt>
    <dgm:pt modelId="{D4685002-0A8D-46E8-A971-EE50842CFBA0}" type="sibTrans" cxnId="{70731D3F-2634-44C2-9551-2A947A10CC25}">
      <dgm:prSet/>
      <dgm:spPr/>
      <dgm:t>
        <a:bodyPr/>
        <a:lstStyle/>
        <a:p>
          <a:endParaRPr lang="en-US"/>
        </a:p>
      </dgm:t>
    </dgm:pt>
    <dgm:pt modelId="{698589B5-C5F8-40DA-B31C-C31B0111C986}">
      <dgm:prSet phldrT="[Text]"/>
      <dgm:spPr/>
      <dgm:t>
        <a:bodyPr/>
        <a:lstStyle/>
        <a:p>
          <a:r>
            <a:rPr lang="en-US" dirty="0"/>
            <a:t>High volume, low precision (8-bit)</a:t>
          </a:r>
        </a:p>
      </dgm:t>
    </dgm:pt>
    <dgm:pt modelId="{21D14847-48B6-4E12-904B-E8364054617E}" type="parTrans" cxnId="{30A324FD-209A-4AF9-B1B5-77BFA1EC1EA5}">
      <dgm:prSet/>
      <dgm:spPr/>
      <dgm:t>
        <a:bodyPr/>
        <a:lstStyle/>
        <a:p>
          <a:endParaRPr lang="en-US"/>
        </a:p>
      </dgm:t>
    </dgm:pt>
    <dgm:pt modelId="{C1B254C8-5A4F-41A6-BE48-3CA26694B419}" type="sibTrans" cxnId="{30A324FD-209A-4AF9-B1B5-77BFA1EC1EA5}">
      <dgm:prSet/>
      <dgm:spPr/>
      <dgm:t>
        <a:bodyPr/>
        <a:lstStyle/>
        <a:p>
          <a:endParaRPr lang="en-US"/>
        </a:p>
      </dgm:t>
    </dgm:pt>
    <dgm:pt modelId="{C0E3A889-DB91-4C5F-AED4-D28266C8278D}">
      <dgm:prSet phldrT="[Text]"/>
      <dgm:spPr/>
      <dgm:t>
        <a:bodyPr/>
        <a:lstStyle/>
        <a:p>
          <a:r>
            <a:rPr lang="en-US" dirty="0"/>
            <a:t>Proprietary, but can be used on GCP</a:t>
          </a:r>
        </a:p>
      </dgm:t>
    </dgm:pt>
    <dgm:pt modelId="{9A1918DE-1596-4EE8-B2C4-1A1A98B5229B}" type="parTrans" cxnId="{5AF5A273-787F-4C5D-A759-15ED716BB847}">
      <dgm:prSet/>
      <dgm:spPr/>
      <dgm:t>
        <a:bodyPr/>
        <a:lstStyle/>
        <a:p>
          <a:endParaRPr lang="en-US"/>
        </a:p>
      </dgm:t>
    </dgm:pt>
    <dgm:pt modelId="{39A71B6A-B911-43C4-8BF4-D470C753A00C}" type="sibTrans" cxnId="{5AF5A273-787F-4C5D-A759-15ED716BB847}">
      <dgm:prSet/>
      <dgm:spPr/>
      <dgm:t>
        <a:bodyPr/>
        <a:lstStyle/>
        <a:p>
          <a:endParaRPr lang="en-US"/>
        </a:p>
      </dgm:t>
    </dgm:pt>
    <dgm:pt modelId="{21D717DB-FA07-4D71-A5B6-F1D770D2055D}">
      <dgm:prSet phldrT="[Text]"/>
      <dgm:spPr/>
      <dgm:t>
        <a:bodyPr/>
        <a:lstStyle/>
        <a:p>
          <a:r>
            <a:rPr lang="en-US" dirty="0"/>
            <a:t>Useful in IoT/Edge scenarios</a:t>
          </a:r>
        </a:p>
      </dgm:t>
    </dgm:pt>
    <dgm:pt modelId="{C3529AC8-D99F-4DA1-BAE3-7D570578AA82}" type="parTrans" cxnId="{F58B7E10-EAB0-44F6-B22E-5B078910C972}">
      <dgm:prSet/>
      <dgm:spPr/>
      <dgm:t>
        <a:bodyPr/>
        <a:lstStyle/>
        <a:p>
          <a:endParaRPr lang="en-US"/>
        </a:p>
      </dgm:t>
    </dgm:pt>
    <dgm:pt modelId="{60368C1A-0731-45E0-9445-4B4A2692C1B1}" type="sibTrans" cxnId="{F58B7E10-EAB0-44F6-B22E-5B078910C972}">
      <dgm:prSet/>
      <dgm:spPr/>
      <dgm:t>
        <a:bodyPr/>
        <a:lstStyle/>
        <a:p>
          <a:endParaRPr lang="en-US"/>
        </a:p>
      </dgm:t>
    </dgm:pt>
    <dgm:pt modelId="{F8CABF33-0DF7-4FFB-83DC-0C2EBE33AEB8}">
      <dgm:prSet phldrT="[Text]"/>
      <dgm:spPr/>
      <dgm:t>
        <a:bodyPr/>
        <a:lstStyle/>
        <a:p>
          <a:r>
            <a:rPr lang="en-US" dirty="0"/>
            <a:t>Single precision to Double precision</a:t>
          </a:r>
        </a:p>
      </dgm:t>
    </dgm:pt>
    <dgm:pt modelId="{0AF5E307-B040-48B9-B539-A6CBA306C1F4}" type="parTrans" cxnId="{6B307197-523E-46BD-A891-356EA4ECD795}">
      <dgm:prSet/>
      <dgm:spPr/>
      <dgm:t>
        <a:bodyPr/>
        <a:lstStyle/>
        <a:p>
          <a:endParaRPr lang="en-US"/>
        </a:p>
      </dgm:t>
    </dgm:pt>
    <dgm:pt modelId="{818462EF-D6A4-4017-B45A-D4B125FE8894}" type="sibTrans" cxnId="{6B307197-523E-46BD-A891-356EA4ECD795}">
      <dgm:prSet/>
      <dgm:spPr/>
      <dgm:t>
        <a:bodyPr/>
        <a:lstStyle/>
        <a:p>
          <a:endParaRPr lang="en-US"/>
        </a:p>
      </dgm:t>
    </dgm:pt>
    <dgm:pt modelId="{956CB3C1-87F1-420B-867A-12EFB996FA45}" type="pres">
      <dgm:prSet presAssocID="{DAF266BD-5364-4A0A-8E17-3CBB75DD0BBF}" presName="Name0" presStyleCnt="0">
        <dgm:presLayoutVars>
          <dgm:dir/>
          <dgm:resizeHandles val="exact"/>
        </dgm:presLayoutVars>
      </dgm:prSet>
      <dgm:spPr/>
    </dgm:pt>
    <dgm:pt modelId="{35E11FD7-4A69-4420-A788-184374E503DF}" type="pres">
      <dgm:prSet presAssocID="{C4A18F04-8465-4A83-914F-4A7B135D0C3F}" presName="node" presStyleLbl="node1" presStyleIdx="0" presStyleCnt="4">
        <dgm:presLayoutVars>
          <dgm:bulletEnabled val="1"/>
        </dgm:presLayoutVars>
      </dgm:prSet>
      <dgm:spPr/>
    </dgm:pt>
    <dgm:pt modelId="{5CA0D562-110D-44BE-8801-F9BDC5989AC6}" type="pres">
      <dgm:prSet presAssocID="{06580A51-5761-4C59-BF53-9C65D9D576E9}" presName="sibTrans" presStyleCnt="0"/>
      <dgm:spPr/>
    </dgm:pt>
    <dgm:pt modelId="{81F227BE-A040-410D-8199-28BA1F7987D1}" type="pres">
      <dgm:prSet presAssocID="{159AA219-9AAD-49B8-86C7-F4FE82DE5DBA}" presName="node" presStyleLbl="node1" presStyleIdx="1" presStyleCnt="4">
        <dgm:presLayoutVars>
          <dgm:bulletEnabled val="1"/>
        </dgm:presLayoutVars>
      </dgm:prSet>
      <dgm:spPr/>
    </dgm:pt>
    <dgm:pt modelId="{90B11F0F-6A3C-4872-A7FB-8E1F2C1C0896}" type="pres">
      <dgm:prSet presAssocID="{A6CD12C1-3B0D-4577-9545-2AFA04AEA6CA}" presName="sibTrans" presStyleCnt="0"/>
      <dgm:spPr/>
    </dgm:pt>
    <dgm:pt modelId="{5E91689C-0B62-4864-AEEC-F0F00DF59C65}" type="pres">
      <dgm:prSet presAssocID="{DC98CCA7-5CDB-4687-83A8-87937094B552}" presName="node" presStyleLbl="node1" presStyleIdx="2" presStyleCnt="4">
        <dgm:presLayoutVars>
          <dgm:bulletEnabled val="1"/>
        </dgm:presLayoutVars>
      </dgm:prSet>
      <dgm:spPr/>
    </dgm:pt>
    <dgm:pt modelId="{2F12FE2D-B304-40B0-BC6E-9488C1B38661}" type="pres">
      <dgm:prSet presAssocID="{CFCE3D62-A83A-49D7-837F-693C9D80FF27}" presName="sibTrans" presStyleCnt="0"/>
      <dgm:spPr/>
    </dgm:pt>
    <dgm:pt modelId="{D92B4BBC-CA67-4077-B8EB-A36AC6C97223}" type="pres">
      <dgm:prSet presAssocID="{23438EB7-2971-40B2-B24A-D94398FC99F3}" presName="node" presStyleLbl="node1" presStyleIdx="3" presStyleCnt="4">
        <dgm:presLayoutVars>
          <dgm:bulletEnabled val="1"/>
        </dgm:presLayoutVars>
      </dgm:prSet>
      <dgm:spPr/>
    </dgm:pt>
  </dgm:ptLst>
  <dgm:cxnLst>
    <dgm:cxn modelId="{F58B7E10-EAB0-44F6-B22E-5B078910C972}" srcId="{DC98CCA7-5CDB-4687-83A8-87937094B552}" destId="{21D717DB-FA07-4D71-A5B6-F1D770D2055D}" srcOrd="1" destOrd="0" parTransId="{C3529AC8-D99F-4DA1-BAE3-7D570578AA82}" sibTransId="{60368C1A-0731-45E0-9445-4B4A2692C1B1}"/>
    <dgm:cxn modelId="{F2D8E71E-566B-4DBB-8960-17C5C293CA97}" srcId="{DAF266BD-5364-4A0A-8E17-3CBB75DD0BBF}" destId="{159AA219-9AAD-49B8-86C7-F4FE82DE5DBA}" srcOrd="1" destOrd="0" parTransId="{361ECADF-110B-4D33-9F7A-77F3D50FE7AB}" sibTransId="{A6CD12C1-3B0D-4577-9545-2AFA04AEA6CA}"/>
    <dgm:cxn modelId="{E9BD8123-0E8E-4ADB-9E06-7C48D0518FC2}" type="presOf" srcId="{159AA219-9AAD-49B8-86C7-F4FE82DE5DBA}" destId="{81F227BE-A040-410D-8199-28BA1F7987D1}" srcOrd="0" destOrd="0" presId="urn:microsoft.com/office/officeart/2005/8/layout/hList6"/>
    <dgm:cxn modelId="{E8ED7F2C-E037-4060-8A35-21F2C93CDAE8}" type="presOf" srcId="{CEDA7E79-A4F3-4AE1-AAAF-867D0230B1ED}" destId="{5E91689C-0B62-4864-AEEC-F0F00DF59C65}" srcOrd="0" destOrd="1" presId="urn:microsoft.com/office/officeart/2005/8/layout/hList6"/>
    <dgm:cxn modelId="{FCF0AA34-E83E-4D60-A4EE-9A5F2305AE13}" type="presOf" srcId="{C4A18F04-8465-4A83-914F-4A7B135D0C3F}" destId="{35E11FD7-4A69-4420-A788-184374E503DF}" srcOrd="0" destOrd="0" presId="urn:microsoft.com/office/officeart/2005/8/layout/hList6"/>
    <dgm:cxn modelId="{70731D3F-2634-44C2-9551-2A947A10CC25}" srcId="{23438EB7-2971-40B2-B24A-D94398FC99F3}" destId="{78378602-936B-4341-9B9F-798DC891E3F5}" srcOrd="0" destOrd="0" parTransId="{CFAFF73C-1877-4E8F-A9BA-51F731F4B77A}" sibTransId="{D4685002-0A8D-46E8-A971-EE50842CFBA0}"/>
    <dgm:cxn modelId="{B0F8E65E-8BC8-447C-B141-58A3F7317AF9}" type="presOf" srcId="{698589B5-C5F8-40DA-B31C-C31B0111C986}" destId="{D92B4BBC-CA67-4077-B8EB-A36AC6C97223}" srcOrd="0" destOrd="3" presId="urn:microsoft.com/office/officeart/2005/8/layout/hList6"/>
    <dgm:cxn modelId="{87F57741-E260-4BEE-B09D-BFE7178BCE58}" type="presOf" srcId="{E971C0CC-A3EC-4F9A-BD2B-8992994EDC01}" destId="{81F227BE-A040-410D-8199-28BA1F7987D1}" srcOrd="0" destOrd="1" presId="urn:microsoft.com/office/officeart/2005/8/layout/hList6"/>
    <dgm:cxn modelId="{9B24EE41-1AB9-4E95-969F-0BB2F8ABC3BE}" type="presOf" srcId="{DAF266BD-5364-4A0A-8E17-3CBB75DD0BBF}" destId="{956CB3C1-87F1-420B-867A-12EFB996FA45}" srcOrd="0" destOrd="0" presId="urn:microsoft.com/office/officeart/2005/8/layout/hList6"/>
    <dgm:cxn modelId="{3C550047-8BC3-49C5-A0C0-54919060A7A2}" type="presOf" srcId="{78378602-936B-4341-9B9F-798DC891E3F5}" destId="{D92B4BBC-CA67-4077-B8EB-A36AC6C97223}" srcOrd="0" destOrd="1" presId="urn:microsoft.com/office/officeart/2005/8/layout/hList6"/>
    <dgm:cxn modelId="{1CFA9E4A-48A9-42BC-A52D-63A6E7696EE8}" srcId="{DAF266BD-5364-4A0A-8E17-3CBB75DD0BBF}" destId="{23438EB7-2971-40B2-B24A-D94398FC99F3}" srcOrd="3" destOrd="0" parTransId="{4AAFC0FD-E739-41D7-9EF9-9108687DF15D}" sibTransId="{BAC51036-CAA3-4DAB-9EB2-FBA1F287DAC4}"/>
    <dgm:cxn modelId="{C33F9B6B-D46A-42E1-BCB7-0D01B7D96EB7}" type="presOf" srcId="{C0E3A889-DB91-4C5F-AED4-D28266C8278D}" destId="{D92B4BBC-CA67-4077-B8EB-A36AC6C97223}" srcOrd="0" destOrd="2" presId="urn:microsoft.com/office/officeart/2005/8/layout/hList6"/>
    <dgm:cxn modelId="{5AF5A273-787F-4C5D-A759-15ED716BB847}" srcId="{23438EB7-2971-40B2-B24A-D94398FC99F3}" destId="{C0E3A889-DB91-4C5F-AED4-D28266C8278D}" srcOrd="1" destOrd="0" parTransId="{9A1918DE-1596-4EE8-B2C4-1A1A98B5229B}" sibTransId="{39A71B6A-B911-43C4-8BF4-D470C753A00C}"/>
    <dgm:cxn modelId="{B26A2758-B536-46AC-AE20-2D1C416410AF}" srcId="{C4A18F04-8465-4A83-914F-4A7B135D0C3F}" destId="{845C6A2F-02F1-4212-8450-8F6352476350}" srcOrd="0" destOrd="0" parTransId="{15FA66C3-D962-481F-83AA-456253215DFB}" sibTransId="{CF81A6BC-E135-43B7-97BF-0EF9BBA11246}"/>
    <dgm:cxn modelId="{C62CC47B-B428-402B-BADD-D8D180D5AB3B}" srcId="{C4A18F04-8465-4A83-914F-4A7B135D0C3F}" destId="{6D8B7D5A-71F8-4D23-BD7B-AE63F0D1E38C}" srcOrd="2" destOrd="0" parTransId="{C4680874-1D81-4393-9067-154D28B38E09}" sibTransId="{3FAAEB60-2046-4091-A0A3-362B4D885784}"/>
    <dgm:cxn modelId="{9AC89891-FD1F-4DD5-8D47-C14C55DD2CF8}" srcId="{159AA219-9AAD-49B8-86C7-F4FE82DE5DBA}" destId="{452616A9-E229-44B7-A6DB-F83CBFA6567F}" srcOrd="1" destOrd="0" parTransId="{5600F590-74F5-46E7-A40E-6D03339E6A24}" sibTransId="{0ED796FC-EDBF-4A64-991D-962BA68976C4}"/>
    <dgm:cxn modelId="{6B307197-523E-46BD-A891-356EA4ECD795}" srcId="{159AA219-9AAD-49B8-86C7-F4FE82DE5DBA}" destId="{F8CABF33-0DF7-4FFB-83DC-0C2EBE33AEB8}" srcOrd="2" destOrd="0" parTransId="{0AF5E307-B040-48B9-B539-A6CBA306C1F4}" sibTransId="{818462EF-D6A4-4017-B45A-D4B125FE8894}"/>
    <dgm:cxn modelId="{50F53998-AC17-4D2B-8761-60049D8C44D8}" srcId="{DAF266BD-5364-4A0A-8E17-3CBB75DD0BBF}" destId="{DC98CCA7-5CDB-4687-83A8-87937094B552}" srcOrd="2" destOrd="0" parTransId="{B97A8067-C300-4BF4-96E1-99E072CC93FF}" sibTransId="{CFCE3D62-A83A-49D7-837F-693C9D80FF27}"/>
    <dgm:cxn modelId="{D68B7D98-5E93-4E58-806D-0F6B5330DCAE}" type="presOf" srcId="{DC98CCA7-5CDB-4687-83A8-87937094B552}" destId="{5E91689C-0B62-4864-AEEC-F0F00DF59C65}" srcOrd="0" destOrd="0" presId="urn:microsoft.com/office/officeart/2005/8/layout/hList6"/>
    <dgm:cxn modelId="{CEAA02A1-2481-42A6-BAD3-70B302A59BD4}" type="presOf" srcId="{F8CABF33-0DF7-4FFB-83DC-0C2EBE33AEB8}" destId="{81F227BE-A040-410D-8199-28BA1F7987D1}" srcOrd="0" destOrd="3" presId="urn:microsoft.com/office/officeart/2005/8/layout/hList6"/>
    <dgm:cxn modelId="{8F3F1BB2-A8C6-426E-B24F-1982279D3D9E}" srcId="{DAF266BD-5364-4A0A-8E17-3CBB75DD0BBF}" destId="{C4A18F04-8465-4A83-914F-4A7B135D0C3F}" srcOrd="0" destOrd="0" parTransId="{C58D30D4-40F2-4FCE-8288-FAD827C6B871}" sibTransId="{06580A51-5761-4C59-BF53-9C65D9D576E9}"/>
    <dgm:cxn modelId="{D6D88EB4-ED02-4158-AAF3-6F4BAC384772}" type="presOf" srcId="{452616A9-E229-44B7-A6DB-F83CBFA6567F}" destId="{81F227BE-A040-410D-8199-28BA1F7987D1}" srcOrd="0" destOrd="2" presId="urn:microsoft.com/office/officeart/2005/8/layout/hList6"/>
    <dgm:cxn modelId="{B0D15DB6-03A1-4E28-BA72-59A89888D420}" srcId="{C4A18F04-8465-4A83-914F-4A7B135D0C3F}" destId="{B8FF60CA-A973-4CCB-AF5F-304E8A242E32}" srcOrd="1" destOrd="0" parTransId="{5155B0FA-332B-4AEF-BB4F-A502D0BE6446}" sibTransId="{095F07D2-7DD9-4FBE-8851-2C49693CC320}"/>
    <dgm:cxn modelId="{9DEC74C2-0E0A-4468-86AB-898365115F97}" type="presOf" srcId="{23438EB7-2971-40B2-B24A-D94398FC99F3}" destId="{D92B4BBC-CA67-4077-B8EB-A36AC6C97223}" srcOrd="0" destOrd="0" presId="urn:microsoft.com/office/officeart/2005/8/layout/hList6"/>
    <dgm:cxn modelId="{E4E66DC7-9776-4D93-80CA-4CD13F90AA8D}" type="presOf" srcId="{6D8B7D5A-71F8-4D23-BD7B-AE63F0D1E38C}" destId="{35E11FD7-4A69-4420-A788-184374E503DF}" srcOrd="0" destOrd="3" presId="urn:microsoft.com/office/officeart/2005/8/layout/hList6"/>
    <dgm:cxn modelId="{83D8AECF-B521-471D-AEAD-4184FEDEE30E}" srcId="{159AA219-9AAD-49B8-86C7-F4FE82DE5DBA}" destId="{E971C0CC-A3EC-4F9A-BD2B-8992994EDC01}" srcOrd="0" destOrd="0" parTransId="{3745B0F0-EA26-4ED5-928C-63A8196992B6}" sibTransId="{C0B5AC99-53AB-47FF-8DB4-D3F6660BF948}"/>
    <dgm:cxn modelId="{B045BBDB-4519-46C1-BF78-12C5E53301CE}" type="presOf" srcId="{845C6A2F-02F1-4212-8450-8F6352476350}" destId="{35E11FD7-4A69-4420-A788-184374E503DF}" srcOrd="0" destOrd="1" presId="urn:microsoft.com/office/officeart/2005/8/layout/hList6"/>
    <dgm:cxn modelId="{EDA8F2E1-84BA-4BE3-9BED-DA77CB3D3EEE}" type="presOf" srcId="{B8FF60CA-A973-4CCB-AF5F-304E8A242E32}" destId="{35E11FD7-4A69-4420-A788-184374E503DF}" srcOrd="0" destOrd="2" presId="urn:microsoft.com/office/officeart/2005/8/layout/hList6"/>
    <dgm:cxn modelId="{4AD3A6FB-802F-40A3-9B3A-762F66C8E242}" srcId="{DC98CCA7-5CDB-4687-83A8-87937094B552}" destId="{CEDA7E79-A4F3-4AE1-AAAF-867D0230B1ED}" srcOrd="0" destOrd="0" parTransId="{BA37AC88-2E3C-4603-A312-E94AC8868235}" sibTransId="{30CEF022-8A2C-46A4-A6B0-F6E2247AE662}"/>
    <dgm:cxn modelId="{30A324FD-209A-4AF9-B1B5-77BFA1EC1EA5}" srcId="{23438EB7-2971-40B2-B24A-D94398FC99F3}" destId="{698589B5-C5F8-40DA-B31C-C31B0111C986}" srcOrd="2" destOrd="0" parTransId="{21D14847-48B6-4E12-904B-E8364054617E}" sibTransId="{C1B254C8-5A4F-41A6-BE48-3CA26694B419}"/>
    <dgm:cxn modelId="{0A5DDBFF-5FC3-4DBD-A0CF-D8FA4CFBFFFB}" type="presOf" srcId="{21D717DB-FA07-4D71-A5B6-F1D770D2055D}" destId="{5E91689C-0B62-4864-AEEC-F0F00DF59C65}" srcOrd="0" destOrd="2" presId="urn:microsoft.com/office/officeart/2005/8/layout/hList6"/>
    <dgm:cxn modelId="{2414FAA8-2B5A-46B9-AC80-68D521980EA7}" type="presParOf" srcId="{956CB3C1-87F1-420B-867A-12EFB996FA45}" destId="{35E11FD7-4A69-4420-A788-184374E503DF}" srcOrd="0" destOrd="0" presId="urn:microsoft.com/office/officeart/2005/8/layout/hList6"/>
    <dgm:cxn modelId="{FC909A68-8AA3-4971-96DE-5C7316EBE191}" type="presParOf" srcId="{956CB3C1-87F1-420B-867A-12EFB996FA45}" destId="{5CA0D562-110D-44BE-8801-F9BDC5989AC6}" srcOrd="1" destOrd="0" presId="urn:microsoft.com/office/officeart/2005/8/layout/hList6"/>
    <dgm:cxn modelId="{66A823A9-A96F-4462-B1A0-B6917CD2ED16}" type="presParOf" srcId="{956CB3C1-87F1-420B-867A-12EFB996FA45}" destId="{81F227BE-A040-410D-8199-28BA1F7987D1}" srcOrd="2" destOrd="0" presId="urn:microsoft.com/office/officeart/2005/8/layout/hList6"/>
    <dgm:cxn modelId="{517A2388-8035-4E2D-8E4D-DD092FE0F04C}" type="presParOf" srcId="{956CB3C1-87F1-420B-867A-12EFB996FA45}" destId="{90B11F0F-6A3C-4872-A7FB-8E1F2C1C0896}" srcOrd="3" destOrd="0" presId="urn:microsoft.com/office/officeart/2005/8/layout/hList6"/>
    <dgm:cxn modelId="{3744EAB1-5EC2-406A-B2F1-E83C07336223}" type="presParOf" srcId="{956CB3C1-87F1-420B-867A-12EFB996FA45}" destId="{5E91689C-0B62-4864-AEEC-F0F00DF59C65}" srcOrd="4" destOrd="0" presId="urn:microsoft.com/office/officeart/2005/8/layout/hList6"/>
    <dgm:cxn modelId="{4925F5B0-E20D-4037-A57C-E0A46D26109E}" type="presParOf" srcId="{956CB3C1-87F1-420B-867A-12EFB996FA45}" destId="{2F12FE2D-B304-40B0-BC6E-9488C1B38661}" srcOrd="5" destOrd="0" presId="urn:microsoft.com/office/officeart/2005/8/layout/hList6"/>
    <dgm:cxn modelId="{E9C2959D-9D21-4131-BD8D-E5005588D862}" type="presParOf" srcId="{956CB3C1-87F1-420B-867A-12EFB996FA45}" destId="{D92B4BBC-CA67-4077-B8EB-A36AC6C9722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92538-4D44-408E-9AB3-F16AFF95B243}">
      <dsp:nvSpPr>
        <dsp:cNvPr id="0" name=""/>
        <dsp:cNvSpPr/>
      </dsp:nvSpPr>
      <dsp:spPr>
        <a:xfrm>
          <a:off x="301970" y="1202"/>
          <a:ext cx="1755688" cy="1404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B1A31-E660-4A20-BDC2-31027C9F5EF2}">
      <dsp:nvSpPr>
        <dsp:cNvPr id="0" name=""/>
        <dsp:cNvSpPr/>
      </dsp:nvSpPr>
      <dsp:spPr>
        <a:xfrm>
          <a:off x="459982" y="1265297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TensorFlow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Google</a:t>
          </a:r>
        </a:p>
      </dsp:txBody>
      <dsp:txXfrm>
        <a:off x="459982" y="1265297"/>
        <a:ext cx="1562562" cy="491592"/>
      </dsp:txXfrm>
    </dsp:sp>
    <dsp:sp modelId="{BA44DBB0-E47B-44C3-BFCA-64DCF85748D1}">
      <dsp:nvSpPr>
        <dsp:cNvPr id="0" name=""/>
        <dsp:cNvSpPr/>
      </dsp:nvSpPr>
      <dsp:spPr>
        <a:xfrm>
          <a:off x="2233227" y="1202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848" t="10569" r="1684" b="15995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06970-887A-4A67-B744-2168F081C839}">
      <dsp:nvSpPr>
        <dsp:cNvPr id="0" name=""/>
        <dsp:cNvSpPr/>
      </dsp:nvSpPr>
      <dsp:spPr>
        <a:xfrm>
          <a:off x="2391239" y="1265297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CNTK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Microsoft</a:t>
          </a:r>
        </a:p>
      </dsp:txBody>
      <dsp:txXfrm>
        <a:off x="2391239" y="1265297"/>
        <a:ext cx="1562562" cy="491592"/>
      </dsp:txXfrm>
    </dsp:sp>
    <dsp:sp modelId="{790FAB0F-24CA-4DE3-B6E3-086EEA480869}">
      <dsp:nvSpPr>
        <dsp:cNvPr id="0" name=""/>
        <dsp:cNvSpPr/>
      </dsp:nvSpPr>
      <dsp:spPr>
        <a:xfrm>
          <a:off x="4164484" y="1202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23" t="29753" r="2623" b="29753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BC9B5-A79D-404E-B2EC-1BB7833C0ED5}">
      <dsp:nvSpPr>
        <dsp:cNvPr id="0" name=""/>
        <dsp:cNvSpPr/>
      </dsp:nvSpPr>
      <dsp:spPr>
        <a:xfrm>
          <a:off x="4322496" y="1265297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MXNet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Apache</a:t>
          </a:r>
        </a:p>
      </dsp:txBody>
      <dsp:txXfrm>
        <a:off x="4322496" y="1265297"/>
        <a:ext cx="1562562" cy="491592"/>
      </dsp:txXfrm>
    </dsp:sp>
    <dsp:sp modelId="{58521B5C-4B0D-423F-AA13-235AB0EEE68F}">
      <dsp:nvSpPr>
        <dsp:cNvPr id="0" name=""/>
        <dsp:cNvSpPr/>
      </dsp:nvSpPr>
      <dsp:spPr>
        <a:xfrm>
          <a:off x="6095741" y="1202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373" t="38093" r="2373" b="38093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9D37B-4EA2-4815-A8CB-52463577E971}">
      <dsp:nvSpPr>
        <dsp:cNvPr id="0" name=""/>
        <dsp:cNvSpPr/>
      </dsp:nvSpPr>
      <dsp:spPr>
        <a:xfrm>
          <a:off x="6253753" y="1265297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PyTorch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Facebook</a:t>
          </a:r>
        </a:p>
      </dsp:txBody>
      <dsp:txXfrm>
        <a:off x="6253753" y="1265297"/>
        <a:ext cx="1562562" cy="491592"/>
      </dsp:txXfrm>
    </dsp:sp>
    <dsp:sp modelId="{0A15C9CC-CD04-4159-98A8-31F42F77EBC0}">
      <dsp:nvSpPr>
        <dsp:cNvPr id="0" name=""/>
        <dsp:cNvSpPr/>
      </dsp:nvSpPr>
      <dsp:spPr>
        <a:xfrm>
          <a:off x="301970" y="1932459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014" t="19746" r="4014" b="19746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99BAD-1BDF-46B1-B2EE-2A3221C4D201}">
      <dsp:nvSpPr>
        <dsp:cNvPr id="0" name=""/>
        <dsp:cNvSpPr/>
      </dsp:nvSpPr>
      <dsp:spPr>
        <a:xfrm>
          <a:off x="459982" y="3196554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Chainer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Preferred Networks</a:t>
          </a:r>
        </a:p>
      </dsp:txBody>
      <dsp:txXfrm>
        <a:off x="459982" y="3196554"/>
        <a:ext cx="1562562" cy="491592"/>
      </dsp:txXfrm>
    </dsp:sp>
    <dsp:sp modelId="{477655C6-276A-4741-B4FA-727B3499F1E0}">
      <dsp:nvSpPr>
        <dsp:cNvPr id="0" name=""/>
        <dsp:cNvSpPr/>
      </dsp:nvSpPr>
      <dsp:spPr>
        <a:xfrm>
          <a:off x="2233227" y="1932459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502" t="36926" r="4502" b="36926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543A2-9FC8-4582-A397-7513017DA1F9}">
      <dsp:nvSpPr>
        <dsp:cNvPr id="0" name=""/>
        <dsp:cNvSpPr/>
      </dsp:nvSpPr>
      <dsp:spPr>
        <a:xfrm>
          <a:off x="2391239" y="3196554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Theano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University of Montreal</a:t>
          </a:r>
        </a:p>
      </dsp:txBody>
      <dsp:txXfrm>
        <a:off x="2391239" y="3196554"/>
        <a:ext cx="1562562" cy="491592"/>
      </dsp:txXfrm>
    </dsp:sp>
    <dsp:sp modelId="{E35F6662-B822-4CAF-BDFB-183A7DB4657B}">
      <dsp:nvSpPr>
        <dsp:cNvPr id="0" name=""/>
        <dsp:cNvSpPr/>
      </dsp:nvSpPr>
      <dsp:spPr>
        <a:xfrm>
          <a:off x="4164484" y="1932459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52" t="18389" r="1952" b="18389"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99FC5-BB6D-426D-9F54-D241A161B75F}">
      <dsp:nvSpPr>
        <dsp:cNvPr id="0" name=""/>
        <dsp:cNvSpPr/>
      </dsp:nvSpPr>
      <dsp:spPr>
        <a:xfrm>
          <a:off x="4322496" y="3196554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Caffe2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Berkeley</a:t>
          </a:r>
        </a:p>
      </dsp:txBody>
      <dsp:txXfrm>
        <a:off x="4322496" y="3196554"/>
        <a:ext cx="1562562" cy="491592"/>
      </dsp:txXfrm>
    </dsp:sp>
    <dsp:sp modelId="{E515B07C-A7F4-4248-8D03-093FD2F7827C}">
      <dsp:nvSpPr>
        <dsp:cNvPr id="0" name=""/>
        <dsp:cNvSpPr/>
      </dsp:nvSpPr>
      <dsp:spPr>
        <a:xfrm>
          <a:off x="6095741" y="1932459"/>
          <a:ext cx="1755688" cy="1404550"/>
        </a:xfrm>
        <a:prstGeom prst="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168" t="4445" r="19866" b="18737"/>
          </a:stretch>
        </a:blip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DD74A-5BBA-480A-A5D6-2A7CB7E1C830}">
      <dsp:nvSpPr>
        <dsp:cNvPr id="0" name=""/>
        <dsp:cNvSpPr/>
      </dsp:nvSpPr>
      <dsp:spPr>
        <a:xfrm>
          <a:off x="6253753" y="3196554"/>
          <a:ext cx="1562562" cy="49159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Keras</a:t>
          </a:r>
          <a:endParaRPr lang="en-US" sz="13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0" dirty="0"/>
            <a:t>François </a:t>
          </a:r>
          <a:r>
            <a:rPr lang="en-US" sz="900" b="0" i="0" kern="0" dirty="0" err="1"/>
            <a:t>Chollet</a:t>
          </a:r>
          <a:endParaRPr kumimoji="0" lang="en-US" sz="900" b="0" i="0" u="none" strike="noStrike" kern="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Segoe UI"/>
            <a:ea typeface="Segoe UI"/>
            <a:cs typeface="Segoe UI"/>
          </a:endParaRPr>
        </a:p>
      </dsp:txBody>
      <dsp:txXfrm>
        <a:off x="6253753" y="3196554"/>
        <a:ext cx="1562562" cy="4915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9DCA7-5F73-4590-8BDB-39B8A95F1658}">
      <dsp:nvSpPr>
        <dsp:cNvPr id="0" name=""/>
        <dsp:cNvSpPr/>
      </dsp:nvSpPr>
      <dsp:spPr>
        <a:xfrm>
          <a:off x="484434" y="742"/>
          <a:ext cx="1963449" cy="1352816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20923" t="7547" r="20923" b="7547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1661E-9A93-468A-B3EE-25D12D92B67B}">
      <dsp:nvSpPr>
        <dsp:cNvPr id="0" name=""/>
        <dsp:cNvSpPr/>
      </dsp:nvSpPr>
      <dsp:spPr>
        <a:xfrm>
          <a:off x="484434" y="1353559"/>
          <a:ext cx="1963449" cy="72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Databricks</a:t>
          </a:r>
        </a:p>
      </dsp:txBody>
      <dsp:txXfrm>
        <a:off x="484434" y="1353559"/>
        <a:ext cx="1963449" cy="728439"/>
      </dsp:txXfrm>
    </dsp:sp>
    <dsp:sp modelId="{7330D50A-07B5-4BD3-B091-B29B4595D399}">
      <dsp:nvSpPr>
        <dsp:cNvPr id="0" name=""/>
        <dsp:cNvSpPr/>
      </dsp:nvSpPr>
      <dsp:spPr>
        <a:xfrm>
          <a:off x="2644311" y="742"/>
          <a:ext cx="1963449" cy="1352816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6004" t="14966" r="26004" b="1496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204DB-B80C-46ED-B0C8-3033B53F7CFB}">
      <dsp:nvSpPr>
        <dsp:cNvPr id="0" name=""/>
        <dsp:cNvSpPr/>
      </dsp:nvSpPr>
      <dsp:spPr>
        <a:xfrm>
          <a:off x="2644311" y="1353559"/>
          <a:ext cx="1963449" cy="72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 Services</a:t>
          </a:r>
        </a:p>
      </dsp:txBody>
      <dsp:txXfrm>
        <a:off x="2644311" y="1353559"/>
        <a:ext cx="1963449" cy="728439"/>
      </dsp:txXfrm>
    </dsp:sp>
    <dsp:sp modelId="{45173446-B786-4AEF-AF23-F359A8ECA551}">
      <dsp:nvSpPr>
        <dsp:cNvPr id="0" name=""/>
        <dsp:cNvSpPr/>
      </dsp:nvSpPr>
      <dsp:spPr>
        <a:xfrm>
          <a:off x="1564373" y="2278344"/>
          <a:ext cx="1963449" cy="1352816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1299" t="8096" r="21299" b="809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E3F8C-BB0B-4512-AB31-BB7AC6F5695D}">
      <dsp:nvSpPr>
        <dsp:cNvPr id="0" name=""/>
        <dsp:cNvSpPr/>
      </dsp:nvSpPr>
      <dsp:spPr>
        <a:xfrm>
          <a:off x="1564373" y="3631161"/>
          <a:ext cx="1963449" cy="72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DLVM</a:t>
          </a:r>
        </a:p>
      </dsp:txBody>
      <dsp:txXfrm>
        <a:off x="1564373" y="3631161"/>
        <a:ext cx="1963449" cy="728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11FD7-4A69-4420-A788-184374E503DF}">
      <dsp:nvSpPr>
        <dsp:cNvPr id="0" name=""/>
        <dsp:cNvSpPr/>
      </dsp:nvSpPr>
      <dsp:spPr>
        <a:xfrm rot="16200000">
          <a:off x="-371129" y="373113"/>
          <a:ext cx="2692400" cy="1946173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049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Central Processing Unit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1-32 Cores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up to ~5GHz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Single precision (32-bit), Double precision (64-bit) and possibly Extended precision (128-bit)</a:t>
          </a:r>
        </a:p>
      </dsp:txBody>
      <dsp:txXfrm rot="5400000">
        <a:off x="1985" y="538479"/>
        <a:ext cx="1946173" cy="1615440"/>
      </dsp:txXfrm>
    </dsp:sp>
    <dsp:sp modelId="{81F227BE-A040-410D-8199-28BA1F7987D1}">
      <dsp:nvSpPr>
        <dsp:cNvPr id="0" name=""/>
        <dsp:cNvSpPr/>
      </dsp:nvSpPr>
      <dsp:spPr>
        <a:xfrm rot="16200000">
          <a:off x="1721006" y="373113"/>
          <a:ext cx="2692400" cy="1946173"/>
        </a:xfrm>
        <a:prstGeom prst="flowChartManualOperation">
          <a:avLst/>
        </a:prstGeom>
        <a:solidFill>
          <a:schemeClr val="accent2">
            <a:hueOff val="982514"/>
            <a:satOff val="4509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049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Graphics Processing Unit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100s-1000s of slower cores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~500-1200MHz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Single precision to Double precision</a:t>
          </a:r>
        </a:p>
      </dsp:txBody>
      <dsp:txXfrm rot="5400000">
        <a:off x="2094120" y="538479"/>
        <a:ext cx="1946173" cy="1615440"/>
      </dsp:txXfrm>
    </dsp:sp>
    <dsp:sp modelId="{5E91689C-0B62-4864-AEEC-F0F00DF59C65}">
      <dsp:nvSpPr>
        <dsp:cNvPr id="0" name=""/>
        <dsp:cNvSpPr/>
      </dsp:nvSpPr>
      <dsp:spPr>
        <a:xfrm rot="16200000">
          <a:off x="3813143" y="373113"/>
          <a:ext cx="2692400" cy="1946173"/>
        </a:xfrm>
        <a:prstGeom prst="flowChartManualOperation">
          <a:avLst/>
        </a:prstGeom>
        <a:solidFill>
          <a:schemeClr val="accent2">
            <a:hueOff val="1965028"/>
            <a:satOff val="9017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049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Field Programmable Gate Array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Reconfigurable chips to do a specific task – using programmable logic blocks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Useful in IoT/Edge scenarios</a:t>
          </a:r>
        </a:p>
      </dsp:txBody>
      <dsp:txXfrm rot="5400000">
        <a:off x="4186257" y="538479"/>
        <a:ext cx="1946173" cy="1615440"/>
      </dsp:txXfrm>
    </dsp:sp>
    <dsp:sp modelId="{D92B4BBC-CA67-4077-B8EB-A36AC6C97223}">
      <dsp:nvSpPr>
        <dsp:cNvPr id="0" name=""/>
        <dsp:cNvSpPr/>
      </dsp:nvSpPr>
      <dsp:spPr>
        <a:xfrm rot="16200000">
          <a:off x="5905279" y="373113"/>
          <a:ext cx="2692400" cy="1946173"/>
        </a:xfrm>
        <a:prstGeom prst="flowChartManualOperation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9049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Tensor Processing Unit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Developed by Google (especially for use in TensorFlow).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Proprietary, but can be used on GCP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 volume, low precision (8-bit)</a:t>
          </a:r>
        </a:p>
      </dsp:txBody>
      <dsp:txXfrm rot="5400000">
        <a:off x="6278393" y="538479"/>
        <a:ext cx="1946173" cy="161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BCE9-0914-4950-A986-7596C92667F1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386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onnx/mode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lib.org/utk/papers/mpi-book/mpi-book.html" TargetMode="External"/><Relationship Id="rId2" Type="http://schemas.openxmlformats.org/officeDocument/2006/relationships/hyperlink" Target="https://www.csm.ornl.gov/pv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ink.springer.com/article/10.1007/s10766-008-0077-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title=File:Colored_neural_network.svg&amp;oldid=27911187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aircAruvnK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movinstitute.org/neural-network-zoo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Deep Learning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30E1-49BB-4B9C-9F91-0EF66182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ONNX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1D301-8BCB-4C20-9CB8-F7A28E87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388900" cy="2806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Open Neural Network Exchange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open-source, standardized format for describing neural network models  [*.</a:t>
            </a:r>
            <a:r>
              <a:rPr lang="en-US" dirty="0" err="1"/>
              <a:t>onnx</a:t>
            </a:r>
            <a:r>
              <a:rPr lang="en-US" dirty="0"/>
              <a:t>]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Helps in usability when the model object is framework-agnostic</a:t>
            </a:r>
          </a:p>
          <a:p>
            <a:pPr lvl="1">
              <a:spcBef>
                <a:spcPts val="600"/>
              </a:spcBef>
            </a:pPr>
            <a:r>
              <a:rPr lang="en-US" dirty="0">
                <a:hlinkClick r:id="rId2"/>
              </a:rPr>
              <a:t>Model Zoo</a:t>
            </a:r>
            <a:r>
              <a:rPr lang="en-US" dirty="0"/>
              <a:t>: a place to publish your trained model for open, external use</a:t>
            </a:r>
          </a:p>
        </p:txBody>
      </p:sp>
      <p:pic>
        <p:nvPicPr>
          <p:cNvPr id="5122" name="Picture 2" descr="ONNX logo main.png">
            <a:extLst>
              <a:ext uri="{FF2B5EF4-FFF2-40B4-BE49-F238E27FC236}">
                <a16:creationId xmlns:a16="http://schemas.microsoft.com/office/drawing/2014/main" id="{3950371F-4069-4D6C-B663-086EF6784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86511"/>
            <a:ext cx="3771900" cy="9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20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DB8B-4217-401E-B3E1-03DC0A6F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Processors</a:t>
            </a:r>
            <a:br>
              <a:rPr lang="en-US" dirty="0"/>
            </a:br>
            <a:r>
              <a:rPr lang="en-US" sz="2000" b="0" dirty="0"/>
              <a:t>(Well, the ones relevant to ML/DL/AI)</a:t>
            </a:r>
            <a:endParaRPr lang="en-US" b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54311A-D19F-4E09-AB38-A36FDBEA60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6246778"/>
              </p:ext>
            </p:extLst>
          </p:nvPr>
        </p:nvGraphicFramePr>
        <p:xfrm>
          <a:off x="495300" y="1568450"/>
          <a:ext cx="8226550" cy="269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2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upload.wikimedia.org/wikipedia/commons/5/59/CUDA_processing_flow_%28En%29.PNG">
            <a:extLst>
              <a:ext uri="{FF2B5EF4-FFF2-40B4-BE49-F238E27FC236}">
                <a16:creationId xmlns:a16="http://schemas.microsoft.com/office/drawing/2014/main" id="{9D06C00A-1D1C-4EA6-BE28-6B6DF5550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" y="1565955"/>
            <a:ext cx="2777312" cy="26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F52AF-C6D0-4D0A-A837-4FF55793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and OpenCL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B8313-F03B-4708-8338-2626990E1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  <a:p>
            <a:pPr lvl="1"/>
            <a:r>
              <a:rPr lang="en-US" dirty="0"/>
              <a:t>Developed by Nvidia</a:t>
            </a:r>
          </a:p>
          <a:p>
            <a:pPr lvl="1"/>
            <a:r>
              <a:rPr lang="en-US" dirty="0"/>
              <a:t>For use on Nvidia or CUDA-enable GPUs</a:t>
            </a:r>
          </a:p>
          <a:p>
            <a:pPr lvl="1"/>
            <a:r>
              <a:rPr lang="en-US" dirty="0"/>
              <a:t>Parallelized functionality for linear algebra, sparse matrices, Fourier transforms, random numbers, solvers, graph processing, and more.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07275-60F5-43B1-9CB5-53F0EDD3C5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OpenCL</a:t>
            </a:r>
          </a:p>
          <a:p>
            <a:pPr lvl="1"/>
            <a:r>
              <a:rPr lang="en-US" dirty="0"/>
              <a:t>Originally developed by Apple, maintained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For use in CPUs, GPUs, and FPGAs (for a variety of vendors)</a:t>
            </a:r>
          </a:p>
          <a:p>
            <a:pPr lvl="1"/>
            <a:r>
              <a:rPr lang="en-US" dirty="0"/>
              <a:t>Parallelized functionality for matrix algebra, vectors (especially images)</a:t>
            </a:r>
          </a:p>
        </p:txBody>
      </p:sp>
      <p:pic>
        <p:nvPicPr>
          <p:cNvPr id="6146" name="Picture 2" descr="Nvidia CUDA Logo.jpg">
            <a:extLst>
              <a:ext uri="{FF2B5EF4-FFF2-40B4-BE49-F238E27FC236}">
                <a16:creationId xmlns:a16="http://schemas.microsoft.com/office/drawing/2014/main" id="{FFA069B4-4D99-45D7-A0A8-EB770FAC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300" y="1245575"/>
            <a:ext cx="1291690" cy="7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CL logo">
            <a:extLst>
              <a:ext uri="{FF2B5EF4-FFF2-40B4-BE49-F238E27FC236}">
                <a16:creationId xmlns:a16="http://schemas.microsoft.com/office/drawing/2014/main" id="{847A90FF-3321-45AF-AEAB-5118D08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744" y="857985"/>
            <a:ext cx="1098056" cy="10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1C4559-C864-46EC-8928-43B75BD8103B}"/>
              </a:ext>
            </a:extLst>
          </p:cNvPr>
          <p:cNvSpPr/>
          <p:nvPr/>
        </p:nvSpPr>
        <p:spPr>
          <a:xfrm>
            <a:off x="424674" y="4287189"/>
            <a:ext cx="2120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CUDA Processing Flow by </a:t>
            </a:r>
            <a:r>
              <a:rPr lang="en-US" sz="700" dirty="0" err="1"/>
              <a:t>Tosaka</a:t>
            </a:r>
            <a:r>
              <a:rPr lang="en-US" sz="700" dirty="0"/>
              <a:t> [CC BY 3.0 (https://creativecommons.org/licenses/by/3.0)]</a:t>
            </a:r>
          </a:p>
        </p:txBody>
      </p:sp>
    </p:spTree>
    <p:extLst>
      <p:ext uri="{BB962C8B-B14F-4D97-AF65-F5344CB8AC3E}">
        <p14:creationId xmlns:p14="http://schemas.microsoft.com/office/powerpoint/2010/main" val="162000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00722"/>
            <a:ext cx="3837000" cy="421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Other Cluster Technologies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Intro to Deep Learning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Deep Learning Frameworks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Overview of Neural Networks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/>
              <a:t>Processors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6A1567-4598-49E3-BEE3-1099198EB3AA}"/>
              </a:ext>
            </a:extLst>
          </p:cNvPr>
          <p:cNvSpPr txBox="1"/>
          <p:nvPr/>
        </p:nvSpPr>
        <p:spPr>
          <a:xfrm>
            <a:off x="1108953" y="909756"/>
            <a:ext cx="69260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Raleway" panose="020B0604020202020204" charset="0"/>
              </a:rPr>
              <a:t>Goals: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Understand what neural networks are.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Understand why you need to use GPUs to train them.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Understand why the cloud might be a good place to do so.</a:t>
            </a:r>
          </a:p>
        </p:txBody>
      </p:sp>
    </p:spTree>
    <p:extLst>
      <p:ext uri="{BB962C8B-B14F-4D97-AF65-F5344CB8AC3E}">
        <p14:creationId xmlns:p14="http://schemas.microsoft.com/office/powerpoint/2010/main" val="40819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7B7B-D332-419E-8931-0E9FEB5E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Cluster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C045-9910-4409-AAB5-856DEE79EC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914400"/>
            <a:ext cx="8153400" cy="365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Parallel Virtual Machine (PVM)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Only for low-level languages like FORTRAN, C, and C++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Oak Ridge National Laboratory, 1989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Message Passing Interface (MPI)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Only for low-level languages, but plenty of interfaces to higher-level languages like R, Python, Java,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Most popular today.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Dongarra, et al., 1992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Scalable Network of Workstations (SNOW)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Only for 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Tierney, et al., 2009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Common themes: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Multiple machines connected together (ethernet, </a:t>
            </a:r>
            <a:r>
              <a:rPr lang="en-US" dirty="0" err="1"/>
              <a:t>infiniband</a:t>
            </a:r>
            <a:r>
              <a:rPr lang="en-US" dirty="0"/>
              <a:t>, etc.)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Parallelism is based on cores across the cluster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Sharing resources like memory, HDD, CPUs, GPUs, etc.</a:t>
            </a:r>
          </a:p>
        </p:txBody>
      </p:sp>
    </p:spTree>
    <p:extLst>
      <p:ext uri="{BB962C8B-B14F-4D97-AF65-F5344CB8AC3E}">
        <p14:creationId xmlns:p14="http://schemas.microsoft.com/office/powerpoint/2010/main" val="2761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to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en-US" dirty="0"/>
              <a:t> Learning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C8C304-C32B-473B-9148-F975AB8B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9875" y="1867003"/>
            <a:ext cx="1047750" cy="11334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9B15D61-728B-4CD1-B6B9-F6FF91B69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9550" y="1857478"/>
            <a:ext cx="11049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E6071CA-2A64-493D-991D-9F2BC26A20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56375" y="1852716"/>
            <a:ext cx="11430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F9330-039A-4F13-8D49-1DCD1A798668}"/>
              </a:ext>
            </a:extLst>
          </p:cNvPr>
          <p:cNvSpPr txBox="1"/>
          <p:nvPr/>
        </p:nvSpPr>
        <p:spPr>
          <a:xfrm>
            <a:off x="1539875" y="3094141"/>
            <a:ext cx="104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Prepare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883D3-CF3B-4C5A-B81B-9250E92B2F3D}"/>
              </a:ext>
            </a:extLst>
          </p:cNvPr>
          <p:cNvSpPr txBox="1"/>
          <p:nvPr/>
        </p:nvSpPr>
        <p:spPr>
          <a:xfrm>
            <a:off x="4067175" y="3094141"/>
            <a:ext cx="110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Build &amp; 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62C72-0E90-44C7-9621-AD55CA9014E1}"/>
              </a:ext>
            </a:extLst>
          </p:cNvPr>
          <p:cNvSpPr txBox="1"/>
          <p:nvPr/>
        </p:nvSpPr>
        <p:spPr>
          <a:xfrm>
            <a:off x="6575425" y="3063651"/>
            <a:ext cx="110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Deploy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76173-9DBF-4A7A-8E89-A8C62D35FC07}"/>
              </a:ext>
            </a:extLst>
          </p:cNvPr>
          <p:cNvSpPr txBox="1"/>
          <p:nvPr/>
        </p:nvSpPr>
        <p:spPr>
          <a:xfrm>
            <a:off x="1539875" y="3355751"/>
            <a:ext cx="1047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Connect to various sources to ingest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B552E-81DC-4FEC-A143-5C0747DC664E}"/>
              </a:ext>
            </a:extLst>
          </p:cNvPr>
          <p:cNvSpPr txBox="1"/>
          <p:nvPr/>
        </p:nvSpPr>
        <p:spPr>
          <a:xfrm>
            <a:off x="4095750" y="3355751"/>
            <a:ext cx="1047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Train with the data to establish a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29A86-9638-44D5-8C10-6F278DF707AD}"/>
              </a:ext>
            </a:extLst>
          </p:cNvPr>
          <p:cNvSpPr txBox="1"/>
          <p:nvPr/>
        </p:nvSpPr>
        <p:spPr>
          <a:xfrm>
            <a:off x="6604000" y="3355751"/>
            <a:ext cx="1047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Deploy the model and track performance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49536FD1-4803-4922-96C8-044C3502FE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1308" y="2091937"/>
            <a:ext cx="664558" cy="664558"/>
          </a:xfrm>
          <a:prstGeom prst="rect">
            <a:avLst/>
          </a:prstGeom>
        </p:spPr>
      </p:pic>
      <p:pic>
        <p:nvPicPr>
          <p:cNvPr id="18" name="Graphic 17" descr="Play">
            <a:extLst>
              <a:ext uri="{FF2B5EF4-FFF2-40B4-BE49-F238E27FC236}">
                <a16:creationId xmlns:a16="http://schemas.microsoft.com/office/drawing/2014/main" id="{D4A64896-F3E4-4705-A9C5-AD8C4F02B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8133" y="2091937"/>
            <a:ext cx="664558" cy="664558"/>
          </a:xfrm>
          <a:prstGeom prst="rect">
            <a:avLst/>
          </a:prstGeom>
        </p:spPr>
      </p:pic>
      <p:sp>
        <p:nvSpPr>
          <p:cNvPr id="17" name="Google Shape;98;p17">
            <a:extLst>
              <a:ext uri="{FF2B5EF4-FFF2-40B4-BE49-F238E27FC236}">
                <a16:creationId xmlns:a16="http://schemas.microsoft.com/office/drawing/2014/main" id="{EB03CBD4-F7A6-45EF-9F3F-A9BF4812ADD6}"/>
              </a:ext>
            </a:extLst>
          </p:cNvPr>
          <p:cNvSpPr txBox="1">
            <a:spLocks/>
          </p:cNvSpPr>
          <p:nvPr/>
        </p:nvSpPr>
        <p:spPr>
          <a:xfrm rot="20768923">
            <a:off x="4038574" y="575950"/>
            <a:ext cx="11621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Deep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02CA-9BE6-4D21-B5DE-ABE27407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9DEA6B-A9C1-4FD6-BC19-604E1B068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527960"/>
              </p:ext>
            </p:extLst>
          </p:nvPr>
        </p:nvGraphicFramePr>
        <p:xfrm>
          <a:off x="612648" y="914400"/>
          <a:ext cx="8153400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8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9D4C-7BE9-457B-A7DB-92C376C5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903250" cy="755700"/>
          </a:xfrm>
        </p:spPr>
        <p:txBody>
          <a:bodyPr/>
          <a:lstStyle/>
          <a:p>
            <a:r>
              <a:rPr lang="en-US" dirty="0"/>
              <a:t>Deep Learning Options</a:t>
            </a:r>
            <a:br>
              <a:rPr lang="en-US" dirty="0"/>
            </a:br>
            <a:r>
              <a:rPr lang="en-US" dirty="0"/>
              <a:t>in the Cloud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643453-A36E-496F-9BE6-0F0550C2C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115140"/>
              </p:ext>
            </p:extLst>
          </p:nvPr>
        </p:nvGraphicFramePr>
        <p:xfrm>
          <a:off x="3695387" y="431711"/>
          <a:ext cx="5092196" cy="436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4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5BD6-2A03-461C-8B1A-10352AF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16CA-6025-4052-9FC6-968863DD3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303" y="1281225"/>
            <a:ext cx="3071400" cy="3323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Built using interconnected nodes in multiple layers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Layers: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Input: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set of input features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Hidden: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Set of mathematical functions to compute activations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Output: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predicted class or value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Connections: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Directional weights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FF5D-8B93-46ED-B3EB-268B69A313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0572" y="1281225"/>
            <a:ext cx="3071400" cy="33238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Recurrent Neural Networks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Useful for NLP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Convolutional Neural Networks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Useful in Image Recognition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Long Short-Term Memory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Useful for Time Series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…tons more</a:t>
            </a:r>
          </a:p>
          <a:p>
            <a:pPr>
              <a:spcBef>
                <a:spcPts val="600"/>
              </a:spcBef>
            </a:pPr>
            <a:r>
              <a:rPr lang="en-US" dirty="0"/>
              <a:t>“Deep” just means there are multiple layers…</a:t>
            </a:r>
          </a:p>
        </p:txBody>
      </p:sp>
      <p:pic>
        <p:nvPicPr>
          <p:cNvPr id="4098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0403176-B541-4F96-89B7-8829FC54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3" y="1281225"/>
            <a:ext cx="2146096" cy="25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93AE8C-68E2-495C-ADF6-4EE445A70A52}"/>
              </a:ext>
            </a:extLst>
          </p:cNvPr>
          <p:cNvSpPr/>
          <p:nvPr/>
        </p:nvSpPr>
        <p:spPr>
          <a:xfrm>
            <a:off x="298020" y="3817825"/>
            <a:ext cx="1923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B0080"/>
                </a:solidFill>
                <a:latin typeface="Arial" panose="020B0604020202020204" pitchFamily="34" charset="0"/>
                <a:hlinkClick r:id="rId3"/>
              </a:rPr>
              <a:t>https://commons.wikimedia.org/w/index.php?title=File:Colored_neural_network.svg&amp;oldid=279111871</a:t>
            </a:r>
            <a:endParaRPr lang="en-US" sz="600" dirty="0"/>
          </a:p>
        </p:txBody>
      </p:sp>
      <p:sp>
        <p:nvSpPr>
          <p:cNvPr id="6" name="Action Button: Video 5">
            <a:hlinkClick r:id="rId4" highlightClick="1"/>
            <a:extLst>
              <a:ext uri="{FF2B5EF4-FFF2-40B4-BE49-F238E27FC236}">
                <a16:creationId xmlns:a16="http://schemas.microsoft.com/office/drawing/2014/main" id="{C5611CC4-2F4E-492E-A7CF-B1AA28B9E3D4}"/>
              </a:ext>
            </a:extLst>
          </p:cNvPr>
          <p:cNvSpPr/>
          <p:nvPr/>
        </p:nvSpPr>
        <p:spPr>
          <a:xfrm>
            <a:off x="696444" y="4362742"/>
            <a:ext cx="1042416" cy="48466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AF07F-75BC-48D6-A6E9-E1E1CF0B2B65}"/>
              </a:ext>
            </a:extLst>
          </p:cNvPr>
          <p:cNvSpPr txBox="1"/>
          <p:nvPr/>
        </p:nvSpPr>
        <p:spPr>
          <a:xfrm>
            <a:off x="1274294" y="4625461"/>
            <a:ext cx="566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16:07</a:t>
            </a:r>
          </a:p>
        </p:txBody>
      </p:sp>
    </p:spTree>
    <p:extLst>
      <p:ext uri="{BB962C8B-B14F-4D97-AF65-F5344CB8AC3E}">
        <p14:creationId xmlns:p14="http://schemas.microsoft.com/office/powerpoint/2010/main" val="34441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neuralnetworks">
            <a:extLst>
              <a:ext uri="{FF2B5EF4-FFF2-40B4-BE49-F238E27FC236}">
                <a16:creationId xmlns:a16="http://schemas.microsoft.com/office/drawing/2014/main" id="{6EA4D9A8-A6DF-4286-B7C6-79BC387B2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1"/>
          <a:stretch/>
        </p:blipFill>
        <p:spPr bwMode="auto">
          <a:xfrm>
            <a:off x="0" y="1016000"/>
            <a:ext cx="474629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euralnetworks">
            <a:extLst>
              <a:ext uri="{FF2B5EF4-FFF2-40B4-BE49-F238E27FC236}">
                <a16:creationId xmlns:a16="http://schemas.microsoft.com/office/drawing/2014/main" id="{B878B3FF-475A-485B-B555-341F79D8C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99"/>
          <a:stretch/>
        </p:blipFill>
        <p:spPr bwMode="auto">
          <a:xfrm>
            <a:off x="4742597" y="603250"/>
            <a:ext cx="4401403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5CB922-9DFC-4F01-BD80-AB5F32DC5EAB}"/>
              </a:ext>
            </a:extLst>
          </p:cNvPr>
          <p:cNvSpPr/>
          <p:nvPr/>
        </p:nvSpPr>
        <p:spPr>
          <a:xfrm>
            <a:off x="0" y="4897279"/>
            <a:ext cx="3044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http://www.asimovinstitute.org/neural-network-zoo/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159983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1085</TotalTime>
  <Words>588</Words>
  <Application>Microsoft Office PowerPoint</Application>
  <PresentationFormat>On-screen Show (16:9)</PresentationFormat>
  <Paragraphs>111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Arial</vt:lpstr>
      <vt:lpstr>Segoe UI</vt:lpstr>
      <vt:lpstr>Lato</vt:lpstr>
      <vt:lpstr>Swiss</vt:lpstr>
      <vt:lpstr>Deep Learning</vt:lpstr>
      <vt:lpstr>Overview</vt:lpstr>
      <vt:lpstr>PowerPoint Presentation</vt:lpstr>
      <vt:lpstr>Other Cluster Technologies</vt:lpstr>
      <vt:lpstr>Intro to Machine Learning</vt:lpstr>
      <vt:lpstr>Deep Learning Frameworks</vt:lpstr>
      <vt:lpstr>Deep Learning Options in the Cloud</vt:lpstr>
      <vt:lpstr>Overview of Neural Networks</vt:lpstr>
      <vt:lpstr>PowerPoint Presentation</vt:lpstr>
      <vt:lpstr>ONNX</vt:lpstr>
      <vt:lpstr>Types of Processors (Well, the ones relevant to ML/DL/AI)</vt:lpstr>
      <vt:lpstr>CUDA and OpenCL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128</cp:revision>
  <dcterms:created xsi:type="dcterms:W3CDTF">2019-01-02T02:35:54Z</dcterms:created>
  <dcterms:modified xsi:type="dcterms:W3CDTF">2019-04-02T17:45:39Z</dcterms:modified>
</cp:coreProperties>
</file>