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491" r:id="rId3"/>
    <p:sldId id="494" r:id="rId4"/>
    <p:sldId id="495" r:id="rId5"/>
    <p:sldId id="497" r:id="rId6"/>
    <p:sldId id="512" r:id="rId7"/>
    <p:sldId id="496" r:id="rId8"/>
    <p:sldId id="511" r:id="rId9"/>
    <p:sldId id="492" r:id="rId10"/>
    <p:sldId id="498" r:id="rId11"/>
    <p:sldId id="507" r:id="rId12"/>
    <p:sldId id="499" r:id="rId13"/>
    <p:sldId id="508" r:id="rId14"/>
    <p:sldId id="500" r:id="rId15"/>
    <p:sldId id="503" r:id="rId16"/>
    <p:sldId id="509" r:id="rId17"/>
    <p:sldId id="510" r:id="rId18"/>
    <p:sldId id="501" r:id="rId19"/>
    <p:sldId id="505" r:id="rId20"/>
    <p:sldId id="50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Segoe UI" panose="020B05020402040202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064" autoAdjust="0"/>
  </p:normalViewPr>
  <p:slideViewPr>
    <p:cSldViewPr snapToGrid="0" snapToObjects="1">
      <p:cViewPr varScale="1">
        <p:scale>
          <a:sx n="190" d="100"/>
          <a:sy n="190" d="100"/>
        </p:scale>
        <p:origin x="954" y="156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DA6C-1ED0-764E-B626-6D0EF1E5CC04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</dgm:pt>
    <dgm:pt modelId="{6AEFFD33-6E31-094A-B3A3-747897D95B16}">
      <dgm:prSet phldrT="[Text]"/>
      <dgm:spPr/>
      <dgm:t>
        <a:bodyPr/>
        <a:lstStyle/>
        <a:p>
          <a:r>
            <a:rPr lang="en-US" dirty="0"/>
            <a:t>Make GitHub Repo</a:t>
          </a:r>
        </a:p>
      </dgm:t>
    </dgm:pt>
    <dgm:pt modelId="{7411EE22-79F7-CE4B-AF45-589187AED16C}" type="parTrans" cxnId="{3E455B51-3C80-2247-ACAF-5EDA7A0C6A78}">
      <dgm:prSet/>
      <dgm:spPr/>
      <dgm:t>
        <a:bodyPr/>
        <a:lstStyle/>
        <a:p>
          <a:endParaRPr lang="en-US"/>
        </a:p>
      </dgm:t>
    </dgm:pt>
    <dgm:pt modelId="{3BF4654C-741B-6945-BBD2-BF4F39E88FF7}" type="sibTrans" cxnId="{3E455B51-3C80-2247-ACAF-5EDA7A0C6A78}">
      <dgm:prSet/>
      <dgm:spPr/>
      <dgm:t>
        <a:bodyPr/>
        <a:lstStyle/>
        <a:p>
          <a:endParaRPr lang="en-US"/>
        </a:p>
      </dgm:t>
    </dgm:pt>
    <dgm:pt modelId="{C0F74FA9-C124-534F-84F9-1022C5245B15}">
      <dgm:prSet phldrT="[Text]"/>
      <dgm:spPr/>
      <dgm:t>
        <a:bodyPr/>
        <a:lstStyle/>
        <a:p>
          <a:r>
            <a:rPr lang="en-US" dirty="0"/>
            <a:t>Add YAML file to .</a:t>
          </a:r>
          <a:r>
            <a:rPr lang="en-US" dirty="0" err="1"/>
            <a:t>github</a:t>
          </a:r>
          <a:r>
            <a:rPr lang="en-US" dirty="0"/>
            <a:t>/actions folder</a:t>
          </a:r>
        </a:p>
      </dgm:t>
    </dgm:pt>
    <dgm:pt modelId="{62ACEA03-73D4-AA44-8EE3-26C5E4824385}" type="parTrans" cxnId="{D88D6DF5-2F76-F441-B516-49FA9CF1A8F9}">
      <dgm:prSet/>
      <dgm:spPr/>
      <dgm:t>
        <a:bodyPr/>
        <a:lstStyle/>
        <a:p>
          <a:endParaRPr lang="en-US"/>
        </a:p>
      </dgm:t>
    </dgm:pt>
    <dgm:pt modelId="{B45FC33D-7343-BE4E-BD3A-56E929DFB873}" type="sibTrans" cxnId="{D88D6DF5-2F76-F441-B516-49FA9CF1A8F9}">
      <dgm:prSet/>
      <dgm:spPr/>
      <dgm:t>
        <a:bodyPr/>
        <a:lstStyle/>
        <a:p>
          <a:endParaRPr lang="en-US"/>
        </a:p>
      </dgm:t>
    </dgm:pt>
    <dgm:pt modelId="{74C9474F-A8D7-8348-A9D3-800A809F3DEA}">
      <dgm:prSet phldrT="[Text]"/>
      <dgm:spPr/>
      <dgm:t>
        <a:bodyPr/>
        <a:lstStyle/>
        <a:p>
          <a:r>
            <a:rPr lang="en-US" dirty="0"/>
            <a:t>Add Terraform File(s) to Repo</a:t>
          </a:r>
        </a:p>
      </dgm:t>
    </dgm:pt>
    <dgm:pt modelId="{272E7279-2D88-2D4E-85F0-0F50CC9B5CE2}" type="parTrans" cxnId="{37940B42-B725-7C47-A469-3D536DD692D1}">
      <dgm:prSet/>
      <dgm:spPr/>
      <dgm:t>
        <a:bodyPr/>
        <a:lstStyle/>
        <a:p>
          <a:endParaRPr lang="en-US"/>
        </a:p>
      </dgm:t>
    </dgm:pt>
    <dgm:pt modelId="{732D5CB9-7EE0-2D4C-ACBD-BB94A2129980}" type="sibTrans" cxnId="{37940B42-B725-7C47-A469-3D536DD692D1}">
      <dgm:prSet/>
      <dgm:spPr/>
      <dgm:t>
        <a:bodyPr/>
        <a:lstStyle/>
        <a:p>
          <a:endParaRPr lang="en-US"/>
        </a:p>
      </dgm:t>
    </dgm:pt>
    <dgm:pt modelId="{E3C9FCF6-01FF-B44E-94A9-514E73914B66}">
      <dgm:prSet phldrT="[Text]"/>
      <dgm:spPr/>
      <dgm:t>
        <a:bodyPr/>
        <a:lstStyle/>
        <a:p>
          <a:r>
            <a:rPr lang="en-US" dirty="0"/>
            <a:t>Commit and Push Changes to Repo</a:t>
          </a:r>
        </a:p>
      </dgm:t>
    </dgm:pt>
    <dgm:pt modelId="{8E737A9A-FA38-D047-B91B-7B856B6DD50F}" type="parTrans" cxnId="{8770C6CE-8C06-9B43-9713-A37EA11F8FCF}">
      <dgm:prSet/>
      <dgm:spPr/>
      <dgm:t>
        <a:bodyPr/>
        <a:lstStyle/>
        <a:p>
          <a:endParaRPr lang="en-US"/>
        </a:p>
      </dgm:t>
    </dgm:pt>
    <dgm:pt modelId="{A536760E-BE95-AB40-BDED-3EDD86C6D1A7}" type="sibTrans" cxnId="{8770C6CE-8C06-9B43-9713-A37EA11F8FCF}">
      <dgm:prSet/>
      <dgm:spPr/>
      <dgm:t>
        <a:bodyPr/>
        <a:lstStyle/>
        <a:p>
          <a:endParaRPr lang="en-US"/>
        </a:p>
      </dgm:t>
    </dgm:pt>
    <dgm:pt modelId="{2503CB1C-21A7-F94F-BC2E-37DE5A00145E}">
      <dgm:prSet phldrT="[Text]"/>
      <dgm:spPr/>
      <dgm:t>
        <a:bodyPr/>
        <a:lstStyle/>
        <a:p>
          <a:r>
            <a:rPr lang="en-US" dirty="0"/>
            <a:t>Add Cloud Secrets to Repo</a:t>
          </a:r>
        </a:p>
      </dgm:t>
    </dgm:pt>
    <dgm:pt modelId="{F3598C78-C0D8-4D46-A2FB-D104F0DD177E}" type="parTrans" cxnId="{CBC5170F-F3C8-1E4C-9DC1-49828643E731}">
      <dgm:prSet/>
      <dgm:spPr/>
      <dgm:t>
        <a:bodyPr/>
        <a:lstStyle/>
        <a:p>
          <a:endParaRPr lang="en-US"/>
        </a:p>
      </dgm:t>
    </dgm:pt>
    <dgm:pt modelId="{FF69CE39-A3F4-FE43-8D74-B2CB4CA2E996}" type="sibTrans" cxnId="{CBC5170F-F3C8-1E4C-9DC1-49828643E731}">
      <dgm:prSet/>
      <dgm:spPr/>
      <dgm:t>
        <a:bodyPr/>
        <a:lstStyle/>
        <a:p>
          <a:endParaRPr lang="en-US"/>
        </a:p>
      </dgm:t>
    </dgm:pt>
    <dgm:pt modelId="{600856BD-8283-2041-A710-E9335A4BE70E}" type="pres">
      <dgm:prSet presAssocID="{1209DA6C-1ED0-764E-B626-6D0EF1E5CC04}" presName="Name0" presStyleCnt="0">
        <dgm:presLayoutVars>
          <dgm:dir/>
          <dgm:animLvl val="lvl"/>
          <dgm:resizeHandles val="exact"/>
        </dgm:presLayoutVars>
      </dgm:prSet>
      <dgm:spPr/>
    </dgm:pt>
    <dgm:pt modelId="{F7EC605A-8860-4940-AB87-85378FBE3B17}" type="pres">
      <dgm:prSet presAssocID="{E3C9FCF6-01FF-B44E-94A9-514E73914B66}" presName="boxAndChildren" presStyleCnt="0"/>
      <dgm:spPr/>
    </dgm:pt>
    <dgm:pt modelId="{E65F5BA4-5BAD-4F45-88DA-AB162A269E70}" type="pres">
      <dgm:prSet presAssocID="{E3C9FCF6-01FF-B44E-94A9-514E73914B66}" presName="parentTextBox" presStyleLbl="node1" presStyleIdx="0" presStyleCnt="5"/>
      <dgm:spPr/>
    </dgm:pt>
    <dgm:pt modelId="{33560C6F-CD5D-3145-A7EC-D03616CE468B}" type="pres">
      <dgm:prSet presAssocID="{732D5CB9-7EE0-2D4C-ACBD-BB94A2129980}" presName="sp" presStyleCnt="0"/>
      <dgm:spPr/>
    </dgm:pt>
    <dgm:pt modelId="{91F03C63-F21B-B54E-94E0-5DFBE63DA012}" type="pres">
      <dgm:prSet presAssocID="{74C9474F-A8D7-8348-A9D3-800A809F3DEA}" presName="arrowAndChildren" presStyleCnt="0"/>
      <dgm:spPr/>
    </dgm:pt>
    <dgm:pt modelId="{05CFC7BC-62A6-4E46-B050-C30345193116}" type="pres">
      <dgm:prSet presAssocID="{74C9474F-A8D7-8348-A9D3-800A809F3DEA}" presName="parentTextArrow" presStyleLbl="node1" presStyleIdx="1" presStyleCnt="5"/>
      <dgm:spPr/>
    </dgm:pt>
    <dgm:pt modelId="{396B460D-D028-9643-8B2C-364DC78423E2}" type="pres">
      <dgm:prSet presAssocID="{B45FC33D-7343-BE4E-BD3A-56E929DFB873}" presName="sp" presStyleCnt="0"/>
      <dgm:spPr/>
    </dgm:pt>
    <dgm:pt modelId="{C5F69C1B-0840-FE4F-BD6E-2CF6EE8D66B2}" type="pres">
      <dgm:prSet presAssocID="{C0F74FA9-C124-534F-84F9-1022C5245B15}" presName="arrowAndChildren" presStyleCnt="0"/>
      <dgm:spPr/>
    </dgm:pt>
    <dgm:pt modelId="{FE6A1512-8664-C544-8637-46A094A00665}" type="pres">
      <dgm:prSet presAssocID="{C0F74FA9-C124-534F-84F9-1022C5245B15}" presName="parentTextArrow" presStyleLbl="node1" presStyleIdx="2" presStyleCnt="5"/>
      <dgm:spPr/>
    </dgm:pt>
    <dgm:pt modelId="{E99D7F6E-D4A1-7D41-8238-30FA1E809FE7}" type="pres">
      <dgm:prSet presAssocID="{FF69CE39-A3F4-FE43-8D74-B2CB4CA2E996}" presName="sp" presStyleCnt="0"/>
      <dgm:spPr/>
    </dgm:pt>
    <dgm:pt modelId="{0463ADF0-4889-A849-A905-894E6B48B055}" type="pres">
      <dgm:prSet presAssocID="{2503CB1C-21A7-F94F-BC2E-37DE5A00145E}" presName="arrowAndChildren" presStyleCnt="0"/>
      <dgm:spPr/>
    </dgm:pt>
    <dgm:pt modelId="{645AA5F0-C37E-1A44-ADB8-2C04917BC818}" type="pres">
      <dgm:prSet presAssocID="{2503CB1C-21A7-F94F-BC2E-37DE5A00145E}" presName="parentTextArrow" presStyleLbl="node1" presStyleIdx="3" presStyleCnt="5"/>
      <dgm:spPr/>
    </dgm:pt>
    <dgm:pt modelId="{14BB48CC-7E8D-0646-99AB-3E4F315415A5}" type="pres">
      <dgm:prSet presAssocID="{3BF4654C-741B-6945-BBD2-BF4F39E88FF7}" presName="sp" presStyleCnt="0"/>
      <dgm:spPr/>
    </dgm:pt>
    <dgm:pt modelId="{5FF76908-D0A9-E243-80D6-47C48F6C230C}" type="pres">
      <dgm:prSet presAssocID="{6AEFFD33-6E31-094A-B3A3-747897D95B16}" presName="arrowAndChildren" presStyleCnt="0"/>
      <dgm:spPr/>
    </dgm:pt>
    <dgm:pt modelId="{914286F6-4832-5C47-86F8-7654B45B16F5}" type="pres">
      <dgm:prSet presAssocID="{6AEFFD33-6E31-094A-B3A3-747897D95B16}" presName="parentTextArrow" presStyleLbl="node1" presStyleIdx="4" presStyleCnt="5"/>
      <dgm:spPr/>
    </dgm:pt>
  </dgm:ptLst>
  <dgm:cxnLst>
    <dgm:cxn modelId="{CBC5170F-F3C8-1E4C-9DC1-49828643E731}" srcId="{1209DA6C-1ED0-764E-B626-6D0EF1E5CC04}" destId="{2503CB1C-21A7-F94F-BC2E-37DE5A00145E}" srcOrd="1" destOrd="0" parTransId="{F3598C78-C0D8-4D46-A2FB-D104F0DD177E}" sibTransId="{FF69CE39-A3F4-FE43-8D74-B2CB4CA2E996}"/>
    <dgm:cxn modelId="{A7201815-E382-5542-8228-86BD4D8A334F}" type="presOf" srcId="{2503CB1C-21A7-F94F-BC2E-37DE5A00145E}" destId="{645AA5F0-C37E-1A44-ADB8-2C04917BC818}" srcOrd="0" destOrd="0" presId="urn:microsoft.com/office/officeart/2005/8/layout/process4"/>
    <dgm:cxn modelId="{D4958722-FA02-0F4B-B214-147DC4AF79E4}" type="presOf" srcId="{74C9474F-A8D7-8348-A9D3-800A809F3DEA}" destId="{05CFC7BC-62A6-4E46-B050-C30345193116}" srcOrd="0" destOrd="0" presId="urn:microsoft.com/office/officeart/2005/8/layout/process4"/>
    <dgm:cxn modelId="{E2BB0B3B-C9BD-EF46-9814-936DDFFEA823}" type="presOf" srcId="{C0F74FA9-C124-534F-84F9-1022C5245B15}" destId="{FE6A1512-8664-C544-8637-46A094A00665}" srcOrd="0" destOrd="0" presId="urn:microsoft.com/office/officeart/2005/8/layout/process4"/>
    <dgm:cxn modelId="{37940B42-B725-7C47-A469-3D536DD692D1}" srcId="{1209DA6C-1ED0-764E-B626-6D0EF1E5CC04}" destId="{74C9474F-A8D7-8348-A9D3-800A809F3DEA}" srcOrd="3" destOrd="0" parTransId="{272E7279-2D88-2D4E-85F0-0F50CC9B5CE2}" sibTransId="{732D5CB9-7EE0-2D4C-ACBD-BB94A2129980}"/>
    <dgm:cxn modelId="{3E455B51-3C80-2247-ACAF-5EDA7A0C6A78}" srcId="{1209DA6C-1ED0-764E-B626-6D0EF1E5CC04}" destId="{6AEFFD33-6E31-094A-B3A3-747897D95B16}" srcOrd="0" destOrd="0" parTransId="{7411EE22-79F7-CE4B-AF45-589187AED16C}" sibTransId="{3BF4654C-741B-6945-BBD2-BF4F39E88FF7}"/>
    <dgm:cxn modelId="{9331D8C4-7733-5D4F-8085-A9E4432B355C}" type="presOf" srcId="{1209DA6C-1ED0-764E-B626-6D0EF1E5CC04}" destId="{600856BD-8283-2041-A710-E9335A4BE70E}" srcOrd="0" destOrd="0" presId="urn:microsoft.com/office/officeart/2005/8/layout/process4"/>
    <dgm:cxn modelId="{8770C6CE-8C06-9B43-9713-A37EA11F8FCF}" srcId="{1209DA6C-1ED0-764E-B626-6D0EF1E5CC04}" destId="{E3C9FCF6-01FF-B44E-94A9-514E73914B66}" srcOrd="4" destOrd="0" parTransId="{8E737A9A-FA38-D047-B91B-7B856B6DD50F}" sibTransId="{A536760E-BE95-AB40-BDED-3EDD86C6D1A7}"/>
    <dgm:cxn modelId="{B3126ED8-4EF4-4E43-BBFF-5392DE068998}" type="presOf" srcId="{E3C9FCF6-01FF-B44E-94A9-514E73914B66}" destId="{E65F5BA4-5BAD-4F45-88DA-AB162A269E70}" srcOrd="0" destOrd="0" presId="urn:microsoft.com/office/officeart/2005/8/layout/process4"/>
    <dgm:cxn modelId="{1040ABE8-9A2E-1E45-B5EE-DE04DA17BCD5}" type="presOf" srcId="{6AEFFD33-6E31-094A-B3A3-747897D95B16}" destId="{914286F6-4832-5C47-86F8-7654B45B16F5}" srcOrd="0" destOrd="0" presId="urn:microsoft.com/office/officeart/2005/8/layout/process4"/>
    <dgm:cxn modelId="{D88D6DF5-2F76-F441-B516-49FA9CF1A8F9}" srcId="{1209DA6C-1ED0-764E-B626-6D0EF1E5CC04}" destId="{C0F74FA9-C124-534F-84F9-1022C5245B15}" srcOrd="2" destOrd="0" parTransId="{62ACEA03-73D4-AA44-8EE3-26C5E4824385}" sibTransId="{B45FC33D-7343-BE4E-BD3A-56E929DFB873}"/>
    <dgm:cxn modelId="{70CF5A2B-559E-BF47-A7BD-6A4BDAE48382}" type="presParOf" srcId="{600856BD-8283-2041-A710-E9335A4BE70E}" destId="{F7EC605A-8860-4940-AB87-85378FBE3B17}" srcOrd="0" destOrd="0" presId="urn:microsoft.com/office/officeart/2005/8/layout/process4"/>
    <dgm:cxn modelId="{E7F6AF29-685C-6F4A-BF67-3833EC98E9E6}" type="presParOf" srcId="{F7EC605A-8860-4940-AB87-85378FBE3B17}" destId="{E65F5BA4-5BAD-4F45-88DA-AB162A269E70}" srcOrd="0" destOrd="0" presId="urn:microsoft.com/office/officeart/2005/8/layout/process4"/>
    <dgm:cxn modelId="{415C8D33-08C0-E54E-9ED5-AEC55A7E0092}" type="presParOf" srcId="{600856BD-8283-2041-A710-E9335A4BE70E}" destId="{33560C6F-CD5D-3145-A7EC-D03616CE468B}" srcOrd="1" destOrd="0" presId="urn:microsoft.com/office/officeart/2005/8/layout/process4"/>
    <dgm:cxn modelId="{8D281A67-D23F-D54A-94BD-AC97FFBB41C9}" type="presParOf" srcId="{600856BD-8283-2041-A710-E9335A4BE70E}" destId="{91F03C63-F21B-B54E-94E0-5DFBE63DA012}" srcOrd="2" destOrd="0" presId="urn:microsoft.com/office/officeart/2005/8/layout/process4"/>
    <dgm:cxn modelId="{DA4A7292-4F12-844D-B23A-BA0AD7D5782F}" type="presParOf" srcId="{91F03C63-F21B-B54E-94E0-5DFBE63DA012}" destId="{05CFC7BC-62A6-4E46-B050-C30345193116}" srcOrd="0" destOrd="0" presId="urn:microsoft.com/office/officeart/2005/8/layout/process4"/>
    <dgm:cxn modelId="{D558F7DA-47E4-C64E-9977-1B1F22F5C70C}" type="presParOf" srcId="{600856BD-8283-2041-A710-E9335A4BE70E}" destId="{396B460D-D028-9643-8B2C-364DC78423E2}" srcOrd="3" destOrd="0" presId="urn:microsoft.com/office/officeart/2005/8/layout/process4"/>
    <dgm:cxn modelId="{D8993120-FD0B-5740-A317-2BF8D7D59E40}" type="presParOf" srcId="{600856BD-8283-2041-A710-E9335A4BE70E}" destId="{C5F69C1B-0840-FE4F-BD6E-2CF6EE8D66B2}" srcOrd="4" destOrd="0" presId="urn:microsoft.com/office/officeart/2005/8/layout/process4"/>
    <dgm:cxn modelId="{633D7F7B-C8F8-004F-BAAE-6B35D460186B}" type="presParOf" srcId="{C5F69C1B-0840-FE4F-BD6E-2CF6EE8D66B2}" destId="{FE6A1512-8664-C544-8637-46A094A00665}" srcOrd="0" destOrd="0" presId="urn:microsoft.com/office/officeart/2005/8/layout/process4"/>
    <dgm:cxn modelId="{D592B58E-6611-6A4F-973F-A1A975060AD4}" type="presParOf" srcId="{600856BD-8283-2041-A710-E9335A4BE70E}" destId="{E99D7F6E-D4A1-7D41-8238-30FA1E809FE7}" srcOrd="5" destOrd="0" presId="urn:microsoft.com/office/officeart/2005/8/layout/process4"/>
    <dgm:cxn modelId="{33C935B0-1516-5047-AEFD-CC29EE128E4C}" type="presParOf" srcId="{600856BD-8283-2041-A710-E9335A4BE70E}" destId="{0463ADF0-4889-A849-A905-894E6B48B055}" srcOrd="6" destOrd="0" presId="urn:microsoft.com/office/officeart/2005/8/layout/process4"/>
    <dgm:cxn modelId="{CE2DB8F5-5489-6E4F-84CD-53F5F420BC61}" type="presParOf" srcId="{0463ADF0-4889-A849-A905-894E6B48B055}" destId="{645AA5F0-C37E-1A44-ADB8-2C04917BC818}" srcOrd="0" destOrd="0" presId="urn:microsoft.com/office/officeart/2005/8/layout/process4"/>
    <dgm:cxn modelId="{34D6D656-3D32-C646-A910-C7942D335DC1}" type="presParOf" srcId="{600856BD-8283-2041-A710-E9335A4BE70E}" destId="{14BB48CC-7E8D-0646-99AB-3E4F315415A5}" srcOrd="7" destOrd="0" presId="urn:microsoft.com/office/officeart/2005/8/layout/process4"/>
    <dgm:cxn modelId="{98407BE7-B145-7D46-9764-83B2B827762B}" type="presParOf" srcId="{600856BD-8283-2041-A710-E9335A4BE70E}" destId="{5FF76908-D0A9-E243-80D6-47C48F6C230C}" srcOrd="8" destOrd="0" presId="urn:microsoft.com/office/officeart/2005/8/layout/process4"/>
    <dgm:cxn modelId="{EC2F5BD0-2CAF-2246-9938-DE086F87AD95}" type="presParOf" srcId="{5FF76908-D0A9-E243-80D6-47C48F6C230C}" destId="{914286F6-4832-5C47-86F8-7654B45B16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5BA4-5BAD-4F45-88DA-AB162A269E70}">
      <dsp:nvSpPr>
        <dsp:cNvPr id="0" name=""/>
        <dsp:cNvSpPr/>
      </dsp:nvSpPr>
      <dsp:spPr>
        <a:xfrm>
          <a:off x="0" y="3084905"/>
          <a:ext cx="8269357" cy="50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and Push Changes to Repo</a:t>
          </a:r>
        </a:p>
      </dsp:txBody>
      <dsp:txXfrm>
        <a:off x="0" y="3084905"/>
        <a:ext cx="8269357" cy="506104"/>
      </dsp:txXfrm>
    </dsp:sp>
    <dsp:sp modelId="{05CFC7BC-62A6-4E46-B050-C30345193116}">
      <dsp:nvSpPr>
        <dsp:cNvPr id="0" name=""/>
        <dsp:cNvSpPr/>
      </dsp:nvSpPr>
      <dsp:spPr>
        <a:xfrm rot="10800000">
          <a:off x="0" y="2314108"/>
          <a:ext cx="8269357" cy="778388"/>
        </a:xfrm>
        <a:prstGeom prst="upArrowCallou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Terraform File(s) to Repo</a:t>
          </a:r>
        </a:p>
      </dsp:txBody>
      <dsp:txXfrm rot="10800000">
        <a:off x="0" y="2314108"/>
        <a:ext cx="8269357" cy="505773"/>
      </dsp:txXfrm>
    </dsp:sp>
    <dsp:sp modelId="{FE6A1512-8664-C544-8637-46A094A00665}">
      <dsp:nvSpPr>
        <dsp:cNvPr id="0" name=""/>
        <dsp:cNvSpPr/>
      </dsp:nvSpPr>
      <dsp:spPr>
        <a:xfrm rot="10800000">
          <a:off x="0" y="1543311"/>
          <a:ext cx="8269357" cy="778388"/>
        </a:xfrm>
        <a:prstGeom prst="upArrowCallou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YAML file to .</a:t>
          </a:r>
          <a:r>
            <a:rPr lang="en-US" sz="1800" kern="1200" dirty="0" err="1"/>
            <a:t>github</a:t>
          </a:r>
          <a:r>
            <a:rPr lang="en-US" sz="1800" kern="1200" dirty="0"/>
            <a:t>/actions folder</a:t>
          </a:r>
        </a:p>
      </dsp:txBody>
      <dsp:txXfrm rot="10800000">
        <a:off x="0" y="1543311"/>
        <a:ext cx="8269357" cy="505773"/>
      </dsp:txXfrm>
    </dsp:sp>
    <dsp:sp modelId="{645AA5F0-C37E-1A44-ADB8-2C04917BC818}">
      <dsp:nvSpPr>
        <dsp:cNvPr id="0" name=""/>
        <dsp:cNvSpPr/>
      </dsp:nvSpPr>
      <dsp:spPr>
        <a:xfrm rot="10800000">
          <a:off x="0" y="772514"/>
          <a:ext cx="8269357" cy="778388"/>
        </a:xfrm>
        <a:prstGeom prst="upArrowCallou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Cloud Secrets to Repo</a:t>
          </a:r>
        </a:p>
      </dsp:txBody>
      <dsp:txXfrm rot="10800000">
        <a:off x="0" y="772514"/>
        <a:ext cx="8269357" cy="505773"/>
      </dsp:txXfrm>
    </dsp:sp>
    <dsp:sp modelId="{914286F6-4832-5C47-86F8-7654B45B16F5}">
      <dsp:nvSpPr>
        <dsp:cNvPr id="0" name=""/>
        <dsp:cNvSpPr/>
      </dsp:nvSpPr>
      <dsp:spPr>
        <a:xfrm rot="10800000">
          <a:off x="0" y="1717"/>
          <a:ext cx="8269357" cy="778388"/>
        </a:xfrm>
        <a:prstGeom prst="upArrowCallou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GitHub Repo</a:t>
          </a:r>
        </a:p>
      </dsp:txBody>
      <dsp:txXfrm rot="10800000">
        <a:off x="0" y="1717"/>
        <a:ext cx="8269357" cy="50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20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20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20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2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registry.terraform.io/providers/hashicorp/azurerm/latest/do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 and Security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755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HITECT,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Promotion of infrastructure changes from development </a:t>
            </a:r>
            <a:r>
              <a:rPr lang="en-US" dirty="0">
                <a:sym typeface="Wingdings" panose="05000000000000000000" pitchFamily="2" charset="2"/>
              </a:rPr>
              <a:t> staging 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F8C-D3A8-3C86-23A3-576343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8" y="475466"/>
            <a:ext cx="8279723" cy="635400"/>
          </a:xfrm>
        </p:spPr>
        <p:txBody>
          <a:bodyPr/>
          <a:lstStyle/>
          <a:p>
            <a:r>
              <a:rPr lang="en-US" dirty="0"/>
              <a:t>Service Principals and Managed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B9C7-6F35-EC74-C962-720086BE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82" y="985419"/>
            <a:ext cx="3592286" cy="3172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/>
              <a:t>Service Principals are like user accounts, but for services.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“Azure-representation of a non-Azure object”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Usually assigned for a specific application or purpose.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Managed Identities are a type of Service Principal that operates on behalf of other services (usually other Azure resources)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System-assigned managed identities share a lifecycle with various Azure services</a:t>
            </a:r>
          </a:p>
          <a:p>
            <a:pPr>
              <a:spcBef>
                <a:spcPts val="600"/>
              </a:spcBef>
            </a:pPr>
            <a:r>
              <a:rPr lang="en-US" dirty="0"/>
              <a:t>Both can be given roles and permissions like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2D88F-5473-AADD-3703-563141D4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89" y="3425508"/>
            <a:ext cx="5024176" cy="1596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F756D-5D87-BAF6-AABA-3987D5E9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79" y="1042256"/>
            <a:ext cx="2927086" cy="2331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BAD97-6472-6252-3766-2CDEAA5A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5" y="4223971"/>
            <a:ext cx="3694833" cy="888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52C82-3A3E-81C3-1C93-3197621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24" y="1228934"/>
            <a:ext cx="2297282" cy="1749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2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29-F088-A01D-40C0-27F065C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to Deploy with Terraform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GitHub Actions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BB390A-F732-0EE5-47B7-80742995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29424"/>
              </p:ext>
            </p:extLst>
          </p:nvPr>
        </p:nvGraphicFramePr>
        <p:xfrm>
          <a:off x="432607" y="1307448"/>
          <a:ext cx="8269357" cy="3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33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Data Governance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4752</TotalTime>
  <Words>1504</Words>
  <Application>Microsoft Office PowerPoint</Application>
  <PresentationFormat>On-screen Show (16:9)</PresentationFormat>
  <Paragraphs>312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Consolas</vt:lpstr>
      <vt:lpstr>Arial</vt:lpstr>
      <vt:lpstr>Segoe UI</vt:lpstr>
      <vt:lpstr>Lato</vt:lpstr>
      <vt:lpstr>Raleway</vt:lpstr>
      <vt:lpstr>Wingdings</vt:lpstr>
      <vt:lpstr>Swiss</vt:lpstr>
      <vt:lpstr>Deployment and Security</vt:lpstr>
      <vt:lpstr>Deploying Azure Resources</vt:lpstr>
      <vt:lpstr>Deployment is Easy Necessary</vt:lpstr>
      <vt:lpstr>Infrastructure as Code Options</vt:lpstr>
      <vt:lpstr>IaC Language Learning Curve </vt:lpstr>
      <vt:lpstr>Service Principals and Managed Identities</vt:lpstr>
      <vt:lpstr>Deploying with GitHub Actions</vt:lpstr>
      <vt:lpstr>Steps to Deploy with Terraform  in GitHub Actions</vt:lpstr>
      <vt:lpstr>Security, Compliance, and Data Governance</vt:lpstr>
      <vt:lpstr>Azure Active Directory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HITECT, and HITRUST</vt:lpstr>
      <vt:lpstr>SOX</vt:lpstr>
      <vt:lpstr>Azure Blueprints</vt:lpstr>
      <vt:lpstr>ISO 27001</vt:lpstr>
      <vt:lpstr>Now that I have a bunch of stuff in the cloud, how do I see it all?</vt:lpstr>
      <vt:lpstr>Azure Purview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179</cp:revision>
  <dcterms:created xsi:type="dcterms:W3CDTF">2019-01-02T02:35:54Z</dcterms:created>
  <dcterms:modified xsi:type="dcterms:W3CDTF">2024-11-13T19:35:46Z</dcterms:modified>
</cp:coreProperties>
</file>