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491" r:id="rId3"/>
    <p:sldId id="513" r:id="rId4"/>
    <p:sldId id="514" r:id="rId5"/>
    <p:sldId id="515" r:id="rId6"/>
    <p:sldId id="516" r:id="rId7"/>
    <p:sldId id="494" r:id="rId8"/>
    <p:sldId id="495" r:id="rId9"/>
    <p:sldId id="497" r:id="rId10"/>
    <p:sldId id="512" r:id="rId11"/>
    <p:sldId id="496" r:id="rId12"/>
    <p:sldId id="511" r:id="rId13"/>
    <p:sldId id="492" r:id="rId14"/>
    <p:sldId id="498" r:id="rId15"/>
    <p:sldId id="507" r:id="rId16"/>
    <p:sldId id="499" r:id="rId17"/>
    <p:sldId id="508" r:id="rId18"/>
    <p:sldId id="500" r:id="rId19"/>
    <p:sldId id="503" r:id="rId20"/>
    <p:sldId id="519" r:id="rId21"/>
    <p:sldId id="509" r:id="rId22"/>
    <p:sldId id="510" r:id="rId23"/>
    <p:sldId id="517" r:id="rId24"/>
    <p:sldId id="501" r:id="rId25"/>
    <p:sldId id="505" r:id="rId26"/>
    <p:sldId id="504" r:id="rId27"/>
    <p:sldId id="518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 autoAdjust="0"/>
    <p:restoredTop sz="90062" autoAdjust="0"/>
  </p:normalViewPr>
  <p:slideViewPr>
    <p:cSldViewPr snapToGrid="0" snapToObjects="1">
      <p:cViewPr varScale="1">
        <p:scale>
          <a:sx n="167" d="100"/>
          <a:sy n="167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1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19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19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1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19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1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1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offer-detai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registry.terraform.io/providers/hashicorp/azurerm/latest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Defender for Cloud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And more…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Governance: Azure Purview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Subscriptions</a:t>
            </a:r>
          </a:p>
          <a:p>
            <a:pPr lvl="1">
              <a:spcBef>
                <a:spcPts val="0"/>
              </a:spcBef>
            </a:pPr>
            <a:r>
              <a:rPr lang="en-US" dirty="0"/>
              <a:t>Chaos Studio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1075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(Entra ID)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HITECH,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Basics of Networking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2DB-2A7E-FA66-DB18-302FC93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200940" cy="755700"/>
          </a:xfrm>
        </p:spPr>
        <p:txBody>
          <a:bodyPr/>
          <a:lstStyle/>
          <a:p>
            <a:r>
              <a:rPr lang="en-US" dirty="0"/>
              <a:t>Defender for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E4D-CDFA-3C31-28FB-CC26E80FD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 your various services to check for vulnerabilities</a:t>
            </a:r>
          </a:p>
          <a:p>
            <a:endParaRPr lang="en-US" dirty="0"/>
          </a:p>
          <a:p>
            <a:r>
              <a:rPr lang="en-US" dirty="0"/>
              <a:t>Assesses your compliance to various security standards</a:t>
            </a:r>
          </a:p>
          <a:p>
            <a:endParaRPr lang="en-US" dirty="0"/>
          </a:p>
          <a:p>
            <a:r>
              <a:rPr lang="en-US" dirty="0"/>
              <a:t>Works across clouds</a:t>
            </a:r>
          </a:p>
          <a:p>
            <a:endParaRPr lang="en-US" dirty="0"/>
          </a:p>
          <a:p>
            <a:r>
              <a:rPr lang="en-US" dirty="0"/>
              <a:t>Pay by the resource</a:t>
            </a:r>
          </a:p>
        </p:txBody>
      </p:sp>
      <p:pic>
        <p:nvPicPr>
          <p:cNvPr id="3074" name="Picture 2" descr="Home · Azure/Microsoft-Defender-for-Cloud Wiki · GitHub">
            <a:extLst>
              <a:ext uri="{FF2B5EF4-FFF2-40B4-BE49-F238E27FC236}">
                <a16:creationId xmlns:a16="http://schemas.microsoft.com/office/drawing/2014/main" id="{F4B8C53E-A923-BADF-1050-11CC80D5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9" y="274320"/>
            <a:ext cx="156754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ecurity posture in Defender for Cloud. ">
            <a:extLst>
              <a:ext uri="{FF2B5EF4-FFF2-40B4-BE49-F238E27FC236}">
                <a16:creationId xmlns:a16="http://schemas.microsoft.com/office/drawing/2014/main" id="{05012D6E-1C53-DDD5-8E40-69981343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-251461"/>
            <a:ext cx="5623560" cy="36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AC24F-BEE0-E713-9C0B-02F21E4C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70" y="3075908"/>
            <a:ext cx="2513543" cy="2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6BE2-BAC5-1FB6-8BCB-D1846AA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338100" cy="755700"/>
          </a:xfrm>
        </p:spPr>
        <p:txBody>
          <a:bodyPr/>
          <a:lstStyle/>
          <a:p>
            <a:r>
              <a:rPr lang="en-US" dirty="0"/>
              <a:t>Azure Chaos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DCA6-EA3D-B4D2-C1DD-70AD0CCD9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experiments to see how your infrastructure handles certain scenarios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Fault injections</a:t>
            </a:r>
          </a:p>
          <a:p>
            <a:pPr lvl="1"/>
            <a:r>
              <a:rPr lang="en-US" dirty="0"/>
              <a:t>Code optimizations </a:t>
            </a:r>
          </a:p>
        </p:txBody>
      </p:sp>
      <p:pic>
        <p:nvPicPr>
          <p:cNvPr id="1026" name="Picture 2" descr="Application insights using Azure Chaos Studio">
            <a:extLst>
              <a:ext uri="{FF2B5EF4-FFF2-40B4-BE49-F238E27FC236}">
                <a16:creationId xmlns:a16="http://schemas.microsoft.com/office/drawing/2014/main" id="{BD89B34A-93ED-7CB6-3636-C5B849A6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207964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periment being created in Azure Chaos Studio">
            <a:extLst>
              <a:ext uri="{FF2B5EF4-FFF2-40B4-BE49-F238E27FC236}">
                <a16:creationId xmlns:a16="http://schemas.microsoft.com/office/drawing/2014/main" id="{EDB5D8D2-7441-CC32-0E49-1C09EF68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20" y="2647952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Chaos Studio - Pricing | Microsoft Azure">
            <a:extLst>
              <a:ext uri="{FF2B5EF4-FFF2-40B4-BE49-F238E27FC236}">
                <a16:creationId xmlns:a16="http://schemas.microsoft.com/office/drawing/2014/main" id="{DA257A51-F9DB-C230-3252-C5F0CF9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487344"/>
            <a:ext cx="1122865" cy="5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CCA8-F895-D704-A846-4B04FF23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233-3ADE-E313-3E84-B85E94B0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9" y="1854424"/>
            <a:ext cx="2808000" cy="280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Subscriptions are the place where cloud services are billed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smaller organizations, it’s common to see a single Subscription for the whole company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larger organizations, you may see Subscriptions set up for individual groups or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Also, maybe even separate Subs for dev, staging, and production.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A5F54-9928-0AF1-B055-F757A57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4"/>
          <a:stretch/>
        </p:blipFill>
        <p:spPr>
          <a:xfrm>
            <a:off x="3127500" y="266096"/>
            <a:ext cx="5919491" cy="30505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21C460-F632-C538-221C-762566707200}"/>
              </a:ext>
            </a:extLst>
          </p:cNvPr>
          <p:cNvSpPr txBox="1">
            <a:spLocks/>
          </p:cNvSpPr>
          <p:nvPr/>
        </p:nvSpPr>
        <p:spPr>
          <a:xfrm>
            <a:off x="4024423" y="3479460"/>
            <a:ext cx="4429140" cy="166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are different “offer types” that may affect pricing.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Pay-as-you-Go vs. Enterprise Agreement</a:t>
            </a:r>
          </a:p>
          <a:p>
            <a:pPr marL="15240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https://azure.microsoft.com/en-us/support/legal/offer-details</a:t>
            </a:r>
            <a:endParaRPr lang="en-US" dirty="0"/>
          </a:p>
          <a:p>
            <a:pPr marL="15240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2050" name="Picture 2" descr="Azure · Diagrams">
            <a:extLst>
              <a:ext uri="{FF2B5EF4-FFF2-40B4-BE49-F238E27FC236}">
                <a16:creationId xmlns:a16="http://schemas.microsoft.com/office/drawing/2014/main" id="{8D8A7607-8BAE-0D6F-291E-03EFF4EA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4" y="482876"/>
            <a:ext cx="660531" cy="6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2B3-71F5-4666-4072-E7D032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1992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irtual network&#10;&#10;Description automatically generated">
            <a:extLst>
              <a:ext uri="{FF2B5EF4-FFF2-40B4-BE49-F238E27FC236}">
                <a16:creationId xmlns:a16="http://schemas.microsoft.com/office/drawing/2014/main" id="{85ECACF5-3C66-F277-EBAE-FB759C34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981" y="442838"/>
            <a:ext cx="3552063" cy="199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37896-9B33-4496-7F4A-751C5A7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4" y="488756"/>
            <a:ext cx="4747846" cy="635400"/>
          </a:xfrm>
        </p:spPr>
        <p:txBody>
          <a:bodyPr/>
          <a:lstStyle/>
          <a:p>
            <a:r>
              <a:rPr lang="en-US" dirty="0"/>
              <a:t>Virtual Networks and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5249-C555-C5C1-D5B2-685E69F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8" y="1436914"/>
            <a:ext cx="3071400" cy="3213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networks, like real networks, control the communication between cloud services, the internet, and on-prem resources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 features: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Control and filter internet vs. internal routing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DDoS protection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Peering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Subnets relate to a specific service, giving an address space to each (CIDR block)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1499-701B-0689-95B4-3C62120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3" y="2440874"/>
            <a:ext cx="5221088" cy="2702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A0763-FCAF-BC93-D88F-945CA145C1C8}"/>
              </a:ext>
            </a:extLst>
          </p:cNvPr>
          <p:cNvSpPr txBox="1"/>
          <p:nvPr/>
        </p:nvSpPr>
        <p:spPr>
          <a:xfrm>
            <a:off x="3689282" y="1917654"/>
            <a:ext cx="25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the subnet of our class Kubernetes service:</a:t>
            </a:r>
          </a:p>
        </p:txBody>
      </p:sp>
    </p:spTree>
    <p:extLst>
      <p:ext uri="{BB962C8B-B14F-4D97-AF65-F5344CB8AC3E}">
        <p14:creationId xmlns:p14="http://schemas.microsoft.com/office/powerpoint/2010/main" val="2626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Firewall Basic.">
            <a:extLst>
              <a:ext uri="{FF2B5EF4-FFF2-40B4-BE49-F238E27FC236}">
                <a16:creationId xmlns:a16="http://schemas.microsoft.com/office/drawing/2014/main" id="{5CC909A8-DA52-EF64-EF05-85210F5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326381"/>
            <a:ext cx="4065560" cy="3170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07B64-A2D3-A454-724F-60E3218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and Private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A21-B675-4236-49A0-D35F732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54" y="1211350"/>
            <a:ext cx="432569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Firewalls:</a:t>
            </a:r>
          </a:p>
          <a:p>
            <a:r>
              <a:rPr lang="en-US" dirty="0"/>
              <a:t>Firewalls all you to communicate with multiple networks (including virtual networks) and control access (certain IPs, ports, etc.)</a:t>
            </a:r>
          </a:p>
          <a:p>
            <a:r>
              <a:rPr lang="en-US" dirty="0"/>
              <a:t>Also, it provides some enhanced threat detection, and traffic filtering, etc.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Private Endpoints:</a:t>
            </a:r>
          </a:p>
          <a:p>
            <a:r>
              <a:rPr lang="en-US" dirty="0"/>
              <a:t>Normally, Azure services have a public endpoint (a public URL where you can access the service from the open internet). For security reasons, you can make an endpoint for certain services as part of your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00-9B8E-0917-9EEE-A9E6099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7142629" cy="383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33347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from:</a:t>
            </a:r>
          </a:p>
          <a:p>
            <a:pPr marL="609600" lvl="1" indent="0">
              <a:buNone/>
            </a:pPr>
            <a:r>
              <a:rPr lang="en-US" dirty="0"/>
              <a:t>	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4876</TotalTime>
  <Words>1810</Words>
  <Application>Microsoft Macintosh PowerPoint</Application>
  <PresentationFormat>On-screen Show (16:9)</PresentationFormat>
  <Paragraphs>356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Consolas</vt:lpstr>
      <vt:lpstr>Arial</vt:lpstr>
      <vt:lpstr>Wingdings</vt:lpstr>
      <vt:lpstr>Segoe UI</vt:lpstr>
      <vt:lpstr>Lato</vt:lpstr>
      <vt:lpstr>Raleway</vt:lpstr>
      <vt:lpstr>Swiss</vt:lpstr>
      <vt:lpstr>Deployment and Security</vt:lpstr>
      <vt:lpstr>Deploying Azure Resources</vt:lpstr>
      <vt:lpstr>Networking</vt:lpstr>
      <vt:lpstr>Virtual Networks and Subnets</vt:lpstr>
      <vt:lpstr>Firewalls and Private Endpoints</vt:lpstr>
      <vt:lpstr>Infrastructure-as-Code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 (Entra ID)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HITECH, and HITRUST</vt:lpstr>
      <vt:lpstr>SOX</vt:lpstr>
      <vt:lpstr>Defender for Cloud</vt:lpstr>
      <vt:lpstr>Azure Blueprints</vt:lpstr>
      <vt:lpstr>ISO 27001</vt:lpstr>
      <vt:lpstr>Azure Chaos Studio</vt:lpstr>
      <vt:lpstr>Now that I have a bunch of stuff in the cloud, how do I see it all?</vt:lpstr>
      <vt:lpstr>Azure Purview</vt:lpstr>
      <vt:lpstr>PowerPoint Presentation</vt:lpstr>
      <vt:lpstr>Subscriptions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184</cp:revision>
  <dcterms:created xsi:type="dcterms:W3CDTF">2019-01-02T02:35:54Z</dcterms:created>
  <dcterms:modified xsi:type="dcterms:W3CDTF">2024-11-20T23:48:32Z</dcterms:modified>
</cp:coreProperties>
</file>