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60" r:id="rId4"/>
    <p:sldId id="278" r:id="rId5"/>
    <p:sldId id="285" r:id="rId6"/>
    <p:sldId id="471" r:id="rId7"/>
    <p:sldId id="284" r:id="rId8"/>
    <p:sldId id="469" r:id="rId9"/>
    <p:sldId id="283" r:id="rId10"/>
    <p:sldId id="282" r:id="rId11"/>
    <p:sldId id="279" r:id="rId12"/>
    <p:sldId id="280" r:id="rId13"/>
    <p:sldId id="462" r:id="rId14"/>
    <p:sldId id="463" r:id="rId15"/>
    <p:sldId id="470" r:id="rId16"/>
    <p:sldId id="281" r:id="rId17"/>
    <p:sldId id="286" r:id="rId18"/>
    <p:sldId id="289" r:id="rId19"/>
    <p:sldId id="287" r:id="rId20"/>
    <p:sldId id="446" r:id="rId21"/>
    <p:sldId id="447" r:id="rId22"/>
    <p:sldId id="448" r:id="rId23"/>
    <p:sldId id="453" r:id="rId24"/>
    <p:sldId id="455" r:id="rId25"/>
    <p:sldId id="454" r:id="rId26"/>
    <p:sldId id="288" r:id="rId27"/>
    <p:sldId id="290" r:id="rId28"/>
    <p:sldId id="456" r:id="rId29"/>
    <p:sldId id="457" r:id="rId30"/>
    <p:sldId id="460" r:id="rId31"/>
    <p:sldId id="458" r:id="rId32"/>
    <p:sldId id="461" r:id="rId33"/>
    <p:sldId id="459" r:id="rId34"/>
    <p:sldId id="467" r:id="rId35"/>
    <p:sldId id="464" r:id="rId36"/>
    <p:sldId id="466" r:id="rId37"/>
    <p:sldId id="465" r:id="rId38"/>
  </p:sldIdLst>
  <p:sldSz cx="9144000" cy="5143500" type="screen16x9"/>
  <p:notesSz cx="6858000" cy="9144000"/>
  <p:embeddedFontLst>
    <p:embeddedFont>
      <p:font typeface="Cambria" panose="02040503050406030204" pitchFamily="18" charset="0"/>
      <p:regular r:id="rId40"/>
      <p:bold r:id="rId41"/>
      <p:italic r:id="rId42"/>
      <p:boldItalic r:id="rId43"/>
    </p:embeddedFont>
    <p:embeddedFont>
      <p:font typeface="Cambria Math" panose="02040503050406030204" pitchFamily="18" charset="0"/>
      <p:regular r:id="rId44"/>
    </p:embeddedFont>
    <p:embeddedFont>
      <p:font typeface="Consolas" panose="020B0609020204030204" pitchFamily="49" charset="0"/>
      <p:regular r:id="rId45"/>
      <p:bold r:id="rId46"/>
      <p:italic r:id="rId47"/>
      <p:boldItalic r:id="rId48"/>
    </p:embeddedFont>
    <p:embeddedFont>
      <p:font typeface="Lato" panose="020F0502020204030203" pitchFamily="34" charset="0"/>
      <p:regular r:id="rId49"/>
      <p:bold r:id="rId50"/>
      <p:italic r:id="rId51"/>
      <p:boldItalic r:id="rId52"/>
    </p:embeddedFont>
    <p:embeddedFont>
      <p:font typeface="Raleway" pitchFamily="2" charset="77"/>
      <p:regular r:id="rId53"/>
      <p:bold r:id="rId54"/>
      <p:italic r:id="rId55"/>
      <p:boldItalic r:id="rId56"/>
    </p:embeddedFont>
    <p:embeddedFont>
      <p:font typeface="Segoe UI" panose="020B0502040204020203" pitchFamily="3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varScale="1">
        <p:scale>
          <a:sx n="139" d="100"/>
          <a:sy n="139" d="100"/>
        </p:scale>
        <p:origin x="176"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0F19C-9AF8-455E-BB49-82795D97D9E4}" type="doc">
      <dgm:prSet loTypeId="urn:microsoft.com/office/officeart/2005/8/layout/bProcess3" loCatId="process" qsTypeId="urn:microsoft.com/office/officeart/2005/8/quickstyle/simple1" qsCatId="simple" csTypeId="urn:microsoft.com/office/officeart/2005/8/colors/colorful3" csCatId="colorful" phldr="1"/>
      <dgm:spPr/>
    </dgm:pt>
    <dgm:pt modelId="{D1424278-B4BF-48FD-BD7F-43BB4198C45E}">
      <dgm:prSet phldrT="[Text]" custT="1"/>
      <dgm:spPr/>
      <dgm:t>
        <a:bodyPr anchor="ctr"/>
        <a:lstStyle/>
        <a:p>
          <a:pPr algn="l"/>
          <a:r>
            <a:rPr lang="en-US" sz="1400" dirty="0"/>
            <a:t>The ML </a:t>
          </a:r>
          <a:r>
            <a:rPr lang="en-US" sz="1400" b="1" dirty="0"/>
            <a:t>experiment</a:t>
          </a:r>
          <a:r>
            <a:rPr lang="en-US" sz="1400" dirty="0"/>
            <a:t> is defined</a:t>
          </a:r>
        </a:p>
      </dgm:t>
    </dgm:pt>
    <dgm:pt modelId="{025DF95C-27A1-4271-B7CB-6128AB8017B1}" type="parTrans" cxnId="{C4537042-B14B-47D2-94A6-4A6A4F576A77}">
      <dgm:prSet/>
      <dgm:spPr/>
      <dgm:t>
        <a:bodyPr/>
        <a:lstStyle/>
        <a:p>
          <a:endParaRPr lang="en-US" sz="3200"/>
        </a:p>
      </dgm:t>
    </dgm:pt>
    <dgm:pt modelId="{5E3834B2-A93D-4F9F-A3C4-748C7BCCDB2D}" type="sibTrans" cxnId="{C4537042-B14B-47D2-94A6-4A6A4F576A77}">
      <dgm:prSet custT="1"/>
      <dgm:spPr>
        <a:ln w="38100" cap="rnd">
          <a:solidFill>
            <a:schemeClr val="accent3"/>
          </a:solidFill>
          <a:round/>
          <a:headEnd type="oval" w="sm" len="sm"/>
          <a:tailEnd type="triangle"/>
        </a:ln>
      </dgm:spPr>
      <dgm:t>
        <a:bodyPr/>
        <a:lstStyle/>
        <a:p>
          <a:endParaRPr lang="en-US" sz="900"/>
        </a:p>
      </dgm:t>
    </dgm:pt>
    <dgm:pt modelId="{0C7CBAC5-3B93-4226-9C7C-524F05CDC9C2}">
      <dgm:prSet phldrT="[Text]" custT="1"/>
      <dgm:spPr/>
      <dgm:t>
        <a:bodyPr anchor="ctr"/>
        <a:lstStyle/>
        <a:p>
          <a:pPr algn="l"/>
          <a:r>
            <a:rPr lang="en-US" sz="1400" dirty="0"/>
            <a:t>ML models are </a:t>
          </a:r>
          <a:r>
            <a:rPr lang="en-US" sz="1400" b="1" dirty="0"/>
            <a:t>trained</a:t>
          </a:r>
          <a:r>
            <a:rPr lang="en-US" sz="1400" dirty="0"/>
            <a:t> under the experiment (using a registered dataset) and a Run is defined</a:t>
          </a:r>
        </a:p>
      </dgm:t>
    </dgm:pt>
    <dgm:pt modelId="{C17DD012-30AF-447D-AB9A-118012DBFCD7}" type="parTrans" cxnId="{C464BCC0-37A4-4871-B1BA-FB6B42DD6488}">
      <dgm:prSet/>
      <dgm:spPr/>
      <dgm:t>
        <a:bodyPr/>
        <a:lstStyle/>
        <a:p>
          <a:endParaRPr lang="en-US" sz="3200"/>
        </a:p>
      </dgm:t>
    </dgm:pt>
    <dgm:pt modelId="{002B7378-1D44-4A2E-9313-C8753BDC6B7C}" type="sibTrans" cxnId="{C464BCC0-37A4-4871-B1BA-FB6B42DD6488}">
      <dgm:prSet custT="1"/>
      <dgm:spPr>
        <a:ln w="38100" cap="rnd">
          <a:solidFill>
            <a:schemeClr val="accent3"/>
          </a:solidFill>
          <a:round/>
          <a:headEnd type="oval" w="sm" len="sm"/>
          <a:tailEnd type="triangle"/>
        </a:ln>
      </dgm:spPr>
      <dgm:t>
        <a:bodyPr/>
        <a:lstStyle/>
        <a:p>
          <a:endParaRPr lang="en-US" sz="900"/>
        </a:p>
      </dgm:t>
    </dgm:pt>
    <dgm:pt modelId="{BEE22CC3-71A8-4FE2-A916-4C37F1A89AFD}">
      <dgm:prSet phldrT="[Text]" custT="1"/>
      <dgm:spPr/>
      <dgm:t>
        <a:bodyPr anchor="ctr"/>
        <a:lstStyle/>
        <a:p>
          <a:pPr algn="l"/>
          <a:r>
            <a:rPr lang="en-US" sz="1400" dirty="0"/>
            <a:t>The Data Lake is defined as a </a:t>
          </a:r>
          <a:r>
            <a:rPr lang="en-US" sz="1400" b="1" dirty="0"/>
            <a:t>Datastore</a:t>
          </a:r>
        </a:p>
      </dgm:t>
    </dgm:pt>
    <dgm:pt modelId="{0D3FA5E1-6F04-4794-B618-8583A1F33BB7}" type="parTrans" cxnId="{656A68F4-5DEF-43B8-A6F9-5CBD4F488489}">
      <dgm:prSet/>
      <dgm:spPr/>
      <dgm:t>
        <a:bodyPr/>
        <a:lstStyle/>
        <a:p>
          <a:endParaRPr lang="en-US" sz="3200"/>
        </a:p>
      </dgm:t>
    </dgm:pt>
    <dgm:pt modelId="{12429059-AE68-44B6-A08A-166C2A6F1376}" type="sibTrans" cxnId="{656A68F4-5DEF-43B8-A6F9-5CBD4F488489}">
      <dgm:prSet custT="1"/>
      <dgm:spPr>
        <a:ln w="38100" cap="rnd">
          <a:solidFill>
            <a:schemeClr val="accent3"/>
          </a:solidFill>
          <a:round/>
          <a:headEnd type="oval" w="sm" len="sm"/>
          <a:tailEnd type="triangle"/>
        </a:ln>
      </dgm:spPr>
      <dgm:t>
        <a:bodyPr/>
        <a:lstStyle/>
        <a:p>
          <a:endParaRPr lang="en-US" sz="900"/>
        </a:p>
      </dgm:t>
    </dgm:pt>
    <dgm:pt modelId="{5C60A8DE-8E6B-48E8-B16A-DDDEA8EB18E1}">
      <dgm:prSet phldrT="[Text]" custT="1"/>
      <dgm:spPr/>
      <dgm:t>
        <a:bodyPr anchor="ctr"/>
        <a:lstStyle/>
        <a:p>
          <a:pPr algn="l"/>
          <a:r>
            <a:rPr lang="en-US" sz="1400" dirty="0"/>
            <a:t>A file from the Datastore is registered as a </a:t>
          </a:r>
          <a:r>
            <a:rPr lang="en-US" sz="1400" b="1" dirty="0"/>
            <a:t>Data Asset</a:t>
          </a:r>
          <a:r>
            <a:rPr lang="en-US" sz="1400" dirty="0"/>
            <a:t> and versioned</a:t>
          </a:r>
        </a:p>
      </dgm:t>
    </dgm:pt>
    <dgm:pt modelId="{7BBFBABF-6BA4-41E2-951D-E2AB414E5AF3}" type="parTrans" cxnId="{ECB0C953-D608-4EF9-AA43-696CEE105F7F}">
      <dgm:prSet/>
      <dgm:spPr/>
      <dgm:t>
        <a:bodyPr/>
        <a:lstStyle/>
        <a:p>
          <a:endParaRPr lang="en-US" sz="3200"/>
        </a:p>
      </dgm:t>
    </dgm:pt>
    <dgm:pt modelId="{4AF74A3F-7DDF-4BAC-8116-E32C06B2F2CC}" type="sibTrans" cxnId="{ECB0C953-D608-4EF9-AA43-696CEE105F7F}">
      <dgm:prSet custT="1"/>
      <dgm:spPr>
        <a:ln w="38100" cap="rnd">
          <a:solidFill>
            <a:schemeClr val="accent3"/>
          </a:solidFill>
          <a:round/>
          <a:headEnd type="oval" w="sm" len="sm"/>
          <a:tailEnd type="triangle"/>
        </a:ln>
      </dgm:spPr>
      <dgm:t>
        <a:bodyPr/>
        <a:lstStyle/>
        <a:p>
          <a:endParaRPr lang="en-US" sz="900"/>
        </a:p>
      </dgm:t>
    </dgm:pt>
    <dgm:pt modelId="{A53F8EA2-6990-4944-837A-8A05BF1AA3F9}">
      <dgm:prSet phldrT="[Text]" custT="1"/>
      <dgm:spPr/>
      <dgm:t>
        <a:bodyPr anchor="ctr"/>
        <a:lstStyle/>
        <a:p>
          <a:pPr algn="l"/>
          <a:r>
            <a:rPr lang="en-US" sz="1400" dirty="0"/>
            <a:t>The best model is </a:t>
          </a:r>
          <a:r>
            <a:rPr lang="en-US" sz="1400" b="1" dirty="0"/>
            <a:t>registered</a:t>
          </a:r>
          <a:r>
            <a:rPr lang="en-US" sz="1400" dirty="0"/>
            <a:t> and versioned</a:t>
          </a:r>
        </a:p>
      </dgm:t>
    </dgm:pt>
    <dgm:pt modelId="{10A6CFDD-9455-49A2-8EB1-83EE6F5B2A2B}" type="parTrans" cxnId="{CE465203-94E5-41A6-A479-C7488B642787}">
      <dgm:prSet/>
      <dgm:spPr/>
      <dgm:t>
        <a:bodyPr/>
        <a:lstStyle/>
        <a:p>
          <a:endParaRPr lang="en-US" sz="3200"/>
        </a:p>
      </dgm:t>
    </dgm:pt>
    <dgm:pt modelId="{E5FC531C-8865-4E2F-A01F-40309BF4A491}" type="sibTrans" cxnId="{CE465203-94E5-41A6-A479-C7488B642787}">
      <dgm:prSet custT="1"/>
      <dgm:spPr>
        <a:ln w="38100" cap="rnd">
          <a:solidFill>
            <a:schemeClr val="accent3"/>
          </a:solidFill>
          <a:round/>
          <a:headEnd type="oval" w="sm" len="sm"/>
          <a:tailEnd type="triangle"/>
        </a:ln>
      </dgm:spPr>
      <dgm:t>
        <a:bodyPr/>
        <a:lstStyle/>
        <a:p>
          <a:endParaRPr lang="en-US" sz="900"/>
        </a:p>
      </dgm:t>
    </dgm:pt>
    <dgm:pt modelId="{57731373-C80E-4E09-AE92-8009F2922300}">
      <dgm:prSet phldrT="[Text]" custT="1"/>
      <dgm:spPr/>
      <dgm:t>
        <a:bodyPr anchor="ctr"/>
        <a:lstStyle/>
        <a:p>
          <a:pPr algn="l"/>
          <a:r>
            <a:rPr lang="en-US" sz="1400" dirty="0"/>
            <a:t>The registered model is </a:t>
          </a:r>
          <a:r>
            <a:rPr lang="en-US" sz="1400" b="1" dirty="0"/>
            <a:t>deployed</a:t>
          </a:r>
          <a:r>
            <a:rPr lang="en-US" sz="1400" dirty="0"/>
            <a:t> as a webservice</a:t>
          </a:r>
        </a:p>
      </dgm:t>
    </dgm:pt>
    <dgm:pt modelId="{013B1CA8-BB4E-4DEE-87FD-32BFB3E7CA2B}" type="parTrans" cxnId="{ABAB24A6-740E-4084-B4A3-B50015E076CA}">
      <dgm:prSet/>
      <dgm:spPr/>
      <dgm:t>
        <a:bodyPr/>
        <a:lstStyle/>
        <a:p>
          <a:endParaRPr lang="en-US" sz="3200"/>
        </a:p>
      </dgm:t>
    </dgm:pt>
    <dgm:pt modelId="{6353064C-C095-4BD2-86C8-CCA4CC1A7966}" type="sibTrans" cxnId="{ABAB24A6-740E-4084-B4A3-B50015E076CA}">
      <dgm:prSet/>
      <dgm:spPr/>
      <dgm:t>
        <a:bodyPr/>
        <a:lstStyle/>
        <a:p>
          <a:endParaRPr lang="en-US" sz="3200"/>
        </a:p>
      </dgm:t>
    </dgm:pt>
    <dgm:pt modelId="{4C1C69C1-DAA9-4E29-A4CE-7C992F91D42F}" type="pres">
      <dgm:prSet presAssocID="{4410F19C-9AF8-455E-BB49-82795D97D9E4}" presName="Name0" presStyleCnt="0">
        <dgm:presLayoutVars>
          <dgm:dir/>
          <dgm:resizeHandles val="exact"/>
        </dgm:presLayoutVars>
      </dgm:prSet>
      <dgm:spPr/>
    </dgm:pt>
    <dgm:pt modelId="{26C05194-595E-44D1-84CB-2197238A83C4}" type="pres">
      <dgm:prSet presAssocID="{BEE22CC3-71A8-4FE2-A916-4C37F1A89AFD}" presName="node" presStyleLbl="node1" presStyleIdx="0" presStyleCnt="6">
        <dgm:presLayoutVars>
          <dgm:bulletEnabled val="1"/>
        </dgm:presLayoutVars>
      </dgm:prSet>
      <dgm:spPr/>
    </dgm:pt>
    <dgm:pt modelId="{27649699-B745-4AC1-9D9D-D35BEE6C4113}" type="pres">
      <dgm:prSet presAssocID="{12429059-AE68-44B6-A08A-166C2A6F1376}" presName="sibTrans" presStyleLbl="sibTrans1D1" presStyleIdx="0" presStyleCnt="5"/>
      <dgm:spPr/>
    </dgm:pt>
    <dgm:pt modelId="{A1A56B5A-CA55-4D26-9AAF-EBDFDA3696DD}" type="pres">
      <dgm:prSet presAssocID="{12429059-AE68-44B6-A08A-166C2A6F1376}" presName="connectorText" presStyleLbl="sibTrans1D1" presStyleIdx="0" presStyleCnt="5"/>
      <dgm:spPr/>
    </dgm:pt>
    <dgm:pt modelId="{A9BC978D-AED0-4E09-BF79-F26E8D1CF4A1}" type="pres">
      <dgm:prSet presAssocID="{5C60A8DE-8E6B-48E8-B16A-DDDEA8EB18E1}" presName="node" presStyleLbl="node1" presStyleIdx="1" presStyleCnt="6">
        <dgm:presLayoutVars>
          <dgm:bulletEnabled val="1"/>
        </dgm:presLayoutVars>
      </dgm:prSet>
      <dgm:spPr/>
    </dgm:pt>
    <dgm:pt modelId="{517F039B-46A4-4CED-9BE1-83705535D140}" type="pres">
      <dgm:prSet presAssocID="{4AF74A3F-7DDF-4BAC-8116-E32C06B2F2CC}" presName="sibTrans" presStyleLbl="sibTrans1D1" presStyleIdx="1" presStyleCnt="5"/>
      <dgm:spPr/>
    </dgm:pt>
    <dgm:pt modelId="{87AADF7E-62D6-4428-9714-F8C6A8B78AFA}" type="pres">
      <dgm:prSet presAssocID="{4AF74A3F-7DDF-4BAC-8116-E32C06B2F2CC}" presName="connectorText" presStyleLbl="sibTrans1D1" presStyleIdx="1" presStyleCnt="5"/>
      <dgm:spPr/>
    </dgm:pt>
    <dgm:pt modelId="{1F977013-8D01-457C-BF74-0007130FF42E}" type="pres">
      <dgm:prSet presAssocID="{D1424278-B4BF-48FD-BD7F-43BB4198C45E}" presName="node" presStyleLbl="node1" presStyleIdx="2" presStyleCnt="6">
        <dgm:presLayoutVars>
          <dgm:bulletEnabled val="1"/>
        </dgm:presLayoutVars>
      </dgm:prSet>
      <dgm:spPr/>
    </dgm:pt>
    <dgm:pt modelId="{058BA394-4F29-4EF1-ABF8-0419C44C1287}" type="pres">
      <dgm:prSet presAssocID="{5E3834B2-A93D-4F9F-A3C4-748C7BCCDB2D}" presName="sibTrans" presStyleLbl="sibTrans1D1" presStyleIdx="2" presStyleCnt="5"/>
      <dgm:spPr/>
    </dgm:pt>
    <dgm:pt modelId="{766094CA-2905-4E67-8970-87C58DD13910}" type="pres">
      <dgm:prSet presAssocID="{5E3834B2-A93D-4F9F-A3C4-748C7BCCDB2D}" presName="connectorText" presStyleLbl="sibTrans1D1" presStyleIdx="2" presStyleCnt="5"/>
      <dgm:spPr/>
    </dgm:pt>
    <dgm:pt modelId="{DC176FE8-EBD1-4E58-B8DE-9A628B1067C4}" type="pres">
      <dgm:prSet presAssocID="{0C7CBAC5-3B93-4226-9C7C-524F05CDC9C2}" presName="node" presStyleLbl="node1" presStyleIdx="3" presStyleCnt="6">
        <dgm:presLayoutVars>
          <dgm:bulletEnabled val="1"/>
        </dgm:presLayoutVars>
      </dgm:prSet>
      <dgm:spPr/>
    </dgm:pt>
    <dgm:pt modelId="{1616C7BD-4700-4B40-9DC1-FC4704F28B81}" type="pres">
      <dgm:prSet presAssocID="{002B7378-1D44-4A2E-9313-C8753BDC6B7C}" presName="sibTrans" presStyleLbl="sibTrans1D1" presStyleIdx="3" presStyleCnt="5"/>
      <dgm:spPr/>
    </dgm:pt>
    <dgm:pt modelId="{65F2B20B-A30C-42CC-A62D-787D9307324F}" type="pres">
      <dgm:prSet presAssocID="{002B7378-1D44-4A2E-9313-C8753BDC6B7C}" presName="connectorText" presStyleLbl="sibTrans1D1" presStyleIdx="3" presStyleCnt="5"/>
      <dgm:spPr/>
    </dgm:pt>
    <dgm:pt modelId="{C9CDB5AA-AFA6-4E60-8069-F7AB9EF42501}" type="pres">
      <dgm:prSet presAssocID="{A53F8EA2-6990-4944-837A-8A05BF1AA3F9}" presName="node" presStyleLbl="node1" presStyleIdx="4" presStyleCnt="6">
        <dgm:presLayoutVars>
          <dgm:bulletEnabled val="1"/>
        </dgm:presLayoutVars>
      </dgm:prSet>
      <dgm:spPr/>
    </dgm:pt>
    <dgm:pt modelId="{FC9A3AA5-D906-45CE-82DB-2B5D69081942}" type="pres">
      <dgm:prSet presAssocID="{E5FC531C-8865-4E2F-A01F-40309BF4A491}" presName="sibTrans" presStyleLbl="sibTrans1D1" presStyleIdx="4" presStyleCnt="5"/>
      <dgm:spPr/>
    </dgm:pt>
    <dgm:pt modelId="{D058FE29-7F42-400C-A266-F0C72530FEA6}" type="pres">
      <dgm:prSet presAssocID="{E5FC531C-8865-4E2F-A01F-40309BF4A491}" presName="connectorText" presStyleLbl="sibTrans1D1" presStyleIdx="4" presStyleCnt="5"/>
      <dgm:spPr/>
    </dgm:pt>
    <dgm:pt modelId="{25062737-8A56-4984-94AB-53248B63EA16}" type="pres">
      <dgm:prSet presAssocID="{57731373-C80E-4E09-AE92-8009F2922300}" presName="node" presStyleLbl="node1" presStyleIdx="5" presStyleCnt="6">
        <dgm:presLayoutVars>
          <dgm:bulletEnabled val="1"/>
        </dgm:presLayoutVars>
      </dgm:prSet>
      <dgm:spPr/>
    </dgm:pt>
  </dgm:ptLst>
  <dgm:cxnLst>
    <dgm:cxn modelId="{78AB7800-11F9-4216-8E78-0DF7821CE9E7}" type="presOf" srcId="{E5FC531C-8865-4E2F-A01F-40309BF4A491}" destId="{FC9A3AA5-D906-45CE-82DB-2B5D69081942}" srcOrd="0" destOrd="0" presId="urn:microsoft.com/office/officeart/2005/8/layout/bProcess3"/>
    <dgm:cxn modelId="{CE465203-94E5-41A6-A479-C7488B642787}" srcId="{4410F19C-9AF8-455E-BB49-82795D97D9E4}" destId="{A53F8EA2-6990-4944-837A-8A05BF1AA3F9}" srcOrd="4" destOrd="0" parTransId="{10A6CFDD-9455-49A2-8EB1-83EE6F5B2A2B}" sibTransId="{E5FC531C-8865-4E2F-A01F-40309BF4A491}"/>
    <dgm:cxn modelId="{D2F4520B-D08F-4F6D-9E32-012DA6BFF693}" type="presOf" srcId="{002B7378-1D44-4A2E-9313-C8753BDC6B7C}" destId="{1616C7BD-4700-4B40-9DC1-FC4704F28B81}" srcOrd="0" destOrd="0" presId="urn:microsoft.com/office/officeart/2005/8/layout/bProcess3"/>
    <dgm:cxn modelId="{111EAF16-773C-4123-9728-30D18E46A816}" type="presOf" srcId="{002B7378-1D44-4A2E-9313-C8753BDC6B7C}" destId="{65F2B20B-A30C-42CC-A62D-787D9307324F}" srcOrd="1" destOrd="0" presId="urn:microsoft.com/office/officeart/2005/8/layout/bProcess3"/>
    <dgm:cxn modelId="{A63ECC29-2820-4062-B1BC-1C91FC33E551}" type="presOf" srcId="{57731373-C80E-4E09-AE92-8009F2922300}" destId="{25062737-8A56-4984-94AB-53248B63EA16}" srcOrd="0" destOrd="0" presId="urn:microsoft.com/office/officeart/2005/8/layout/bProcess3"/>
    <dgm:cxn modelId="{D14D1936-FA5E-4C62-BB7E-035C9D60EFEA}" type="presOf" srcId="{5C60A8DE-8E6B-48E8-B16A-DDDEA8EB18E1}" destId="{A9BC978D-AED0-4E09-BF79-F26E8D1CF4A1}" srcOrd="0" destOrd="0" presId="urn:microsoft.com/office/officeart/2005/8/layout/bProcess3"/>
    <dgm:cxn modelId="{EEE3B83B-8554-467E-A752-7DC252304D85}" type="presOf" srcId="{12429059-AE68-44B6-A08A-166C2A6F1376}" destId="{27649699-B745-4AC1-9D9D-D35BEE6C4113}" srcOrd="0" destOrd="0" presId="urn:microsoft.com/office/officeart/2005/8/layout/bProcess3"/>
    <dgm:cxn modelId="{C4537042-B14B-47D2-94A6-4A6A4F576A77}" srcId="{4410F19C-9AF8-455E-BB49-82795D97D9E4}" destId="{D1424278-B4BF-48FD-BD7F-43BB4198C45E}" srcOrd="2" destOrd="0" parTransId="{025DF95C-27A1-4271-B7CB-6128AB8017B1}" sibTransId="{5E3834B2-A93D-4F9F-A3C4-748C7BCCDB2D}"/>
    <dgm:cxn modelId="{58D40353-3FDE-4676-AD8A-D9EB7DF093A7}" type="presOf" srcId="{4AF74A3F-7DDF-4BAC-8116-E32C06B2F2CC}" destId="{517F039B-46A4-4CED-9BE1-83705535D140}" srcOrd="0" destOrd="0" presId="urn:microsoft.com/office/officeart/2005/8/layout/bProcess3"/>
    <dgm:cxn modelId="{87637D53-BC00-4DB4-99FE-2B7428C56F3D}" type="presOf" srcId="{5E3834B2-A93D-4F9F-A3C4-748C7BCCDB2D}" destId="{058BA394-4F29-4EF1-ABF8-0419C44C1287}" srcOrd="0" destOrd="0" presId="urn:microsoft.com/office/officeart/2005/8/layout/bProcess3"/>
    <dgm:cxn modelId="{ECB0C953-D608-4EF9-AA43-696CEE105F7F}" srcId="{4410F19C-9AF8-455E-BB49-82795D97D9E4}" destId="{5C60A8DE-8E6B-48E8-B16A-DDDEA8EB18E1}" srcOrd="1" destOrd="0" parTransId="{7BBFBABF-6BA4-41E2-951D-E2AB414E5AF3}" sibTransId="{4AF74A3F-7DDF-4BAC-8116-E32C06B2F2CC}"/>
    <dgm:cxn modelId="{4098195F-3CE7-430D-8206-B59D789E3FD7}" type="presOf" srcId="{BEE22CC3-71A8-4FE2-A916-4C37F1A89AFD}" destId="{26C05194-595E-44D1-84CB-2197238A83C4}" srcOrd="0" destOrd="0" presId="urn:microsoft.com/office/officeart/2005/8/layout/bProcess3"/>
    <dgm:cxn modelId="{70881873-E84C-4789-B0ED-F788AC16ECE9}" type="presOf" srcId="{4AF74A3F-7DDF-4BAC-8116-E32C06B2F2CC}" destId="{87AADF7E-62D6-4428-9714-F8C6A8B78AFA}" srcOrd="1" destOrd="0" presId="urn:microsoft.com/office/officeart/2005/8/layout/bProcess3"/>
    <dgm:cxn modelId="{FBC47275-6E52-4518-B9C3-A01CA1F204D8}" type="presOf" srcId="{E5FC531C-8865-4E2F-A01F-40309BF4A491}" destId="{D058FE29-7F42-400C-A266-F0C72530FEA6}" srcOrd="1" destOrd="0" presId="urn:microsoft.com/office/officeart/2005/8/layout/bProcess3"/>
    <dgm:cxn modelId="{B48C5A82-F3B4-4A09-8C51-9CE26342DE78}" type="presOf" srcId="{4410F19C-9AF8-455E-BB49-82795D97D9E4}" destId="{4C1C69C1-DAA9-4E29-A4CE-7C992F91D42F}" srcOrd="0" destOrd="0" presId="urn:microsoft.com/office/officeart/2005/8/layout/bProcess3"/>
    <dgm:cxn modelId="{77661E93-7F63-43DB-8F70-F7627385C301}" type="presOf" srcId="{D1424278-B4BF-48FD-BD7F-43BB4198C45E}" destId="{1F977013-8D01-457C-BF74-0007130FF42E}" srcOrd="0" destOrd="0" presId="urn:microsoft.com/office/officeart/2005/8/layout/bProcess3"/>
    <dgm:cxn modelId="{533E73A3-D491-40A4-B837-A6E1E2AB1E26}" type="presOf" srcId="{12429059-AE68-44B6-A08A-166C2A6F1376}" destId="{A1A56B5A-CA55-4D26-9AAF-EBDFDA3696DD}" srcOrd="1" destOrd="0" presId="urn:microsoft.com/office/officeart/2005/8/layout/bProcess3"/>
    <dgm:cxn modelId="{ABAB24A6-740E-4084-B4A3-B50015E076CA}" srcId="{4410F19C-9AF8-455E-BB49-82795D97D9E4}" destId="{57731373-C80E-4E09-AE92-8009F2922300}" srcOrd="5" destOrd="0" parTransId="{013B1CA8-BB4E-4DEE-87FD-32BFB3E7CA2B}" sibTransId="{6353064C-C095-4BD2-86C8-CCA4CC1A7966}"/>
    <dgm:cxn modelId="{0B9464B0-A7D5-4E3F-B6C5-767D7F8955E7}" type="presOf" srcId="{A53F8EA2-6990-4944-837A-8A05BF1AA3F9}" destId="{C9CDB5AA-AFA6-4E60-8069-F7AB9EF42501}" srcOrd="0" destOrd="0" presId="urn:microsoft.com/office/officeart/2005/8/layout/bProcess3"/>
    <dgm:cxn modelId="{F7ADA3B0-8179-4460-AC1B-C99690DAB42D}" type="presOf" srcId="{5E3834B2-A93D-4F9F-A3C4-748C7BCCDB2D}" destId="{766094CA-2905-4E67-8970-87C58DD13910}" srcOrd="1" destOrd="0" presId="urn:microsoft.com/office/officeart/2005/8/layout/bProcess3"/>
    <dgm:cxn modelId="{C464BCC0-37A4-4871-B1BA-FB6B42DD6488}" srcId="{4410F19C-9AF8-455E-BB49-82795D97D9E4}" destId="{0C7CBAC5-3B93-4226-9C7C-524F05CDC9C2}" srcOrd="3" destOrd="0" parTransId="{C17DD012-30AF-447D-AB9A-118012DBFCD7}" sibTransId="{002B7378-1D44-4A2E-9313-C8753BDC6B7C}"/>
    <dgm:cxn modelId="{6082ABC2-B019-472C-A018-FAB8BD33B048}" type="presOf" srcId="{0C7CBAC5-3B93-4226-9C7C-524F05CDC9C2}" destId="{DC176FE8-EBD1-4E58-B8DE-9A628B1067C4}" srcOrd="0" destOrd="0" presId="urn:microsoft.com/office/officeart/2005/8/layout/bProcess3"/>
    <dgm:cxn modelId="{656A68F4-5DEF-43B8-A6F9-5CBD4F488489}" srcId="{4410F19C-9AF8-455E-BB49-82795D97D9E4}" destId="{BEE22CC3-71A8-4FE2-A916-4C37F1A89AFD}" srcOrd="0" destOrd="0" parTransId="{0D3FA5E1-6F04-4794-B618-8583A1F33BB7}" sibTransId="{12429059-AE68-44B6-A08A-166C2A6F1376}"/>
    <dgm:cxn modelId="{B57A58AD-6F14-4261-9274-1F0E4A8ED2F6}" type="presParOf" srcId="{4C1C69C1-DAA9-4E29-A4CE-7C992F91D42F}" destId="{26C05194-595E-44D1-84CB-2197238A83C4}" srcOrd="0" destOrd="0" presId="urn:microsoft.com/office/officeart/2005/8/layout/bProcess3"/>
    <dgm:cxn modelId="{A016F4A2-FF70-441F-828E-B77CE6F87A78}" type="presParOf" srcId="{4C1C69C1-DAA9-4E29-A4CE-7C992F91D42F}" destId="{27649699-B745-4AC1-9D9D-D35BEE6C4113}" srcOrd="1" destOrd="0" presId="urn:microsoft.com/office/officeart/2005/8/layout/bProcess3"/>
    <dgm:cxn modelId="{CF7A1DE2-EFA8-420E-B927-1CDDE1937022}" type="presParOf" srcId="{27649699-B745-4AC1-9D9D-D35BEE6C4113}" destId="{A1A56B5A-CA55-4D26-9AAF-EBDFDA3696DD}" srcOrd="0" destOrd="0" presId="urn:microsoft.com/office/officeart/2005/8/layout/bProcess3"/>
    <dgm:cxn modelId="{0DDDC4F4-42E1-4108-AED1-34590FC2A5C4}" type="presParOf" srcId="{4C1C69C1-DAA9-4E29-A4CE-7C992F91D42F}" destId="{A9BC978D-AED0-4E09-BF79-F26E8D1CF4A1}" srcOrd="2" destOrd="0" presId="urn:microsoft.com/office/officeart/2005/8/layout/bProcess3"/>
    <dgm:cxn modelId="{4CF5D583-5F30-421E-931D-7EE422D34D61}" type="presParOf" srcId="{4C1C69C1-DAA9-4E29-A4CE-7C992F91D42F}" destId="{517F039B-46A4-4CED-9BE1-83705535D140}" srcOrd="3" destOrd="0" presId="urn:microsoft.com/office/officeart/2005/8/layout/bProcess3"/>
    <dgm:cxn modelId="{687A4A47-3486-4C52-96CD-250EB5C7C2BC}" type="presParOf" srcId="{517F039B-46A4-4CED-9BE1-83705535D140}" destId="{87AADF7E-62D6-4428-9714-F8C6A8B78AFA}" srcOrd="0" destOrd="0" presId="urn:microsoft.com/office/officeart/2005/8/layout/bProcess3"/>
    <dgm:cxn modelId="{91718671-C5DF-4FA7-86BD-66596C296687}" type="presParOf" srcId="{4C1C69C1-DAA9-4E29-A4CE-7C992F91D42F}" destId="{1F977013-8D01-457C-BF74-0007130FF42E}" srcOrd="4" destOrd="0" presId="urn:microsoft.com/office/officeart/2005/8/layout/bProcess3"/>
    <dgm:cxn modelId="{ECBE473B-EED1-437C-B21F-2822A2F02712}" type="presParOf" srcId="{4C1C69C1-DAA9-4E29-A4CE-7C992F91D42F}" destId="{058BA394-4F29-4EF1-ABF8-0419C44C1287}" srcOrd="5" destOrd="0" presId="urn:microsoft.com/office/officeart/2005/8/layout/bProcess3"/>
    <dgm:cxn modelId="{4FA91E9F-5BE1-413E-9E6F-76AA674F46E7}" type="presParOf" srcId="{058BA394-4F29-4EF1-ABF8-0419C44C1287}" destId="{766094CA-2905-4E67-8970-87C58DD13910}" srcOrd="0" destOrd="0" presId="urn:microsoft.com/office/officeart/2005/8/layout/bProcess3"/>
    <dgm:cxn modelId="{56108A14-B393-42FB-8DE7-5651781EE301}" type="presParOf" srcId="{4C1C69C1-DAA9-4E29-A4CE-7C992F91D42F}" destId="{DC176FE8-EBD1-4E58-B8DE-9A628B1067C4}" srcOrd="6" destOrd="0" presId="urn:microsoft.com/office/officeart/2005/8/layout/bProcess3"/>
    <dgm:cxn modelId="{2C783FBD-DFE5-4B2A-9EF9-C7DBE7B6E2B3}" type="presParOf" srcId="{4C1C69C1-DAA9-4E29-A4CE-7C992F91D42F}" destId="{1616C7BD-4700-4B40-9DC1-FC4704F28B81}" srcOrd="7" destOrd="0" presId="urn:microsoft.com/office/officeart/2005/8/layout/bProcess3"/>
    <dgm:cxn modelId="{95A140C0-ECE4-4E9B-AC5A-BF5972BBBFCD}" type="presParOf" srcId="{1616C7BD-4700-4B40-9DC1-FC4704F28B81}" destId="{65F2B20B-A30C-42CC-A62D-787D9307324F}" srcOrd="0" destOrd="0" presId="urn:microsoft.com/office/officeart/2005/8/layout/bProcess3"/>
    <dgm:cxn modelId="{37276ED4-EB1F-4961-8A1E-712BC95FEC2B}" type="presParOf" srcId="{4C1C69C1-DAA9-4E29-A4CE-7C992F91D42F}" destId="{C9CDB5AA-AFA6-4E60-8069-F7AB9EF42501}" srcOrd="8" destOrd="0" presId="urn:microsoft.com/office/officeart/2005/8/layout/bProcess3"/>
    <dgm:cxn modelId="{90EB3993-E8F5-4FBC-9C3A-7169F7D5B019}" type="presParOf" srcId="{4C1C69C1-DAA9-4E29-A4CE-7C992F91D42F}" destId="{FC9A3AA5-D906-45CE-82DB-2B5D69081942}" srcOrd="9" destOrd="0" presId="urn:microsoft.com/office/officeart/2005/8/layout/bProcess3"/>
    <dgm:cxn modelId="{F2AC2D1D-922D-46FE-A897-55DDD28E17B8}" type="presParOf" srcId="{FC9A3AA5-D906-45CE-82DB-2B5D69081942}" destId="{D058FE29-7F42-400C-A266-F0C72530FEA6}" srcOrd="0" destOrd="0" presId="urn:microsoft.com/office/officeart/2005/8/layout/bProcess3"/>
    <dgm:cxn modelId="{3BB3BDF2-C234-42D1-8FF9-EB41864AD314}" type="presParOf" srcId="{4C1C69C1-DAA9-4E29-A4CE-7C992F91D42F}" destId="{25062737-8A56-4984-94AB-53248B63EA16}"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054BF5-F8CB-4419-8BF7-35D07DB4FB2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B71929B-753E-4653-8F45-3EEE374AE6CC}">
      <dgm:prSet phldrT="[Text]"/>
      <dgm:spPr/>
      <dgm:t>
        <a:bodyPr/>
        <a:lstStyle/>
        <a:p>
          <a:r>
            <a:rPr lang="en-US" dirty="0"/>
            <a:t>Node</a:t>
          </a:r>
        </a:p>
      </dgm:t>
    </dgm:pt>
    <dgm:pt modelId="{355D9102-6D06-4334-9432-0FFCE7877B70}" type="parTrans" cxnId="{000ABB37-BAF6-45B1-8186-AC4FD34DBD80}">
      <dgm:prSet/>
      <dgm:spPr/>
      <dgm:t>
        <a:bodyPr/>
        <a:lstStyle/>
        <a:p>
          <a:endParaRPr lang="en-US"/>
        </a:p>
      </dgm:t>
    </dgm:pt>
    <dgm:pt modelId="{EB7389E2-FAB5-49FD-A383-89550947F9C2}" type="sibTrans" cxnId="{000ABB37-BAF6-45B1-8186-AC4FD34DBD80}">
      <dgm:prSet/>
      <dgm:spPr/>
      <dgm:t>
        <a:bodyPr/>
        <a:lstStyle/>
        <a:p>
          <a:endParaRPr lang="en-US"/>
        </a:p>
      </dgm:t>
    </dgm:pt>
    <dgm:pt modelId="{3A8EEFEE-64FF-4FD1-B643-DA629220C7A0}">
      <dgm:prSet phldrT="[Text]"/>
      <dgm:spPr/>
      <dgm:t>
        <a:bodyPr/>
        <a:lstStyle/>
        <a:p>
          <a:r>
            <a:rPr lang="en-US" dirty="0"/>
            <a:t>Core</a:t>
          </a:r>
        </a:p>
      </dgm:t>
    </dgm:pt>
    <dgm:pt modelId="{C33DDF5E-7E4D-4B95-9051-7E281DF817C1}" type="parTrans" cxnId="{BDE1233A-EA55-459D-89DB-04BB83D384A2}">
      <dgm:prSet/>
      <dgm:spPr/>
      <dgm:t>
        <a:bodyPr/>
        <a:lstStyle/>
        <a:p>
          <a:endParaRPr lang="en-US"/>
        </a:p>
      </dgm:t>
    </dgm:pt>
    <dgm:pt modelId="{98A38D5B-839E-4671-8170-06750DCCB21A}" type="sibTrans" cxnId="{BDE1233A-EA55-459D-89DB-04BB83D384A2}">
      <dgm:prSet/>
      <dgm:spPr/>
      <dgm:t>
        <a:bodyPr/>
        <a:lstStyle/>
        <a:p>
          <a:endParaRPr lang="en-US"/>
        </a:p>
      </dgm:t>
    </dgm:pt>
    <dgm:pt modelId="{2F42A220-4910-4A31-8F84-5B28FDD5B4ED}">
      <dgm:prSet phldrT="[Text]"/>
      <dgm:spPr/>
      <dgm:t>
        <a:bodyPr/>
        <a:lstStyle/>
        <a:p>
          <a:r>
            <a:rPr lang="en-US" dirty="0"/>
            <a:t>Processor</a:t>
          </a:r>
        </a:p>
      </dgm:t>
    </dgm:pt>
    <dgm:pt modelId="{72101D0B-1019-47B1-AA9E-0E38A8371E9F}" type="parTrans" cxnId="{D113093B-AD6C-4670-B2F3-1EBAAEC8B48E}">
      <dgm:prSet/>
      <dgm:spPr/>
      <dgm:t>
        <a:bodyPr/>
        <a:lstStyle/>
        <a:p>
          <a:endParaRPr lang="en-US"/>
        </a:p>
      </dgm:t>
    </dgm:pt>
    <dgm:pt modelId="{74AA7E7F-8001-405A-A38C-864D01ECA733}" type="sibTrans" cxnId="{D113093B-AD6C-4670-B2F3-1EBAAEC8B48E}">
      <dgm:prSet/>
      <dgm:spPr/>
      <dgm:t>
        <a:bodyPr/>
        <a:lstStyle/>
        <a:p>
          <a:endParaRPr lang="en-US"/>
        </a:p>
      </dgm:t>
    </dgm:pt>
    <dgm:pt modelId="{09C3324E-9336-456E-85C7-91CB2EA69F76}">
      <dgm:prSet phldrT="[Text]"/>
      <dgm:spPr/>
      <dgm:t>
        <a:bodyPr/>
        <a:lstStyle/>
        <a:p>
          <a:r>
            <a:rPr lang="en-US" dirty="0"/>
            <a:t>Processor</a:t>
          </a:r>
        </a:p>
      </dgm:t>
    </dgm:pt>
    <dgm:pt modelId="{F18B3725-6BAB-4F52-8559-7B22172DBFC8}" type="parTrans" cxnId="{C9DA22EB-565C-4A3C-8900-1EF0C1F92491}">
      <dgm:prSet/>
      <dgm:spPr/>
      <dgm:t>
        <a:bodyPr/>
        <a:lstStyle/>
        <a:p>
          <a:endParaRPr lang="en-US"/>
        </a:p>
      </dgm:t>
    </dgm:pt>
    <dgm:pt modelId="{5492E37E-C2F9-4008-9B94-01A134082198}" type="sibTrans" cxnId="{C9DA22EB-565C-4A3C-8900-1EF0C1F92491}">
      <dgm:prSet/>
      <dgm:spPr/>
      <dgm:t>
        <a:bodyPr/>
        <a:lstStyle/>
        <a:p>
          <a:endParaRPr lang="en-US"/>
        </a:p>
      </dgm:t>
    </dgm:pt>
    <dgm:pt modelId="{21AAF89C-D39D-4729-A286-F4F292DE67E6}">
      <dgm:prSet phldrT="[Text]"/>
      <dgm:spPr/>
      <dgm:t>
        <a:bodyPr/>
        <a:lstStyle/>
        <a:p>
          <a:r>
            <a:rPr lang="en-US" dirty="0"/>
            <a:t>Core</a:t>
          </a:r>
        </a:p>
      </dgm:t>
    </dgm:pt>
    <dgm:pt modelId="{E23501F6-9B0A-450B-B53C-3D08CC274210}" type="parTrans" cxnId="{01986AD1-F899-4ECF-8500-E5ADB0FFE57B}">
      <dgm:prSet/>
      <dgm:spPr/>
      <dgm:t>
        <a:bodyPr/>
        <a:lstStyle/>
        <a:p>
          <a:endParaRPr lang="en-US"/>
        </a:p>
      </dgm:t>
    </dgm:pt>
    <dgm:pt modelId="{2547FDC3-9D75-46D6-8FFF-E0E538BFCC28}" type="sibTrans" cxnId="{01986AD1-F899-4ECF-8500-E5ADB0FFE57B}">
      <dgm:prSet/>
      <dgm:spPr/>
      <dgm:t>
        <a:bodyPr/>
        <a:lstStyle/>
        <a:p>
          <a:endParaRPr lang="en-US"/>
        </a:p>
      </dgm:t>
    </dgm:pt>
    <dgm:pt modelId="{BA4EA23A-83B3-43FB-9DAA-CBDC8A986286}">
      <dgm:prSet phldrT="[Text]"/>
      <dgm:spPr>
        <a:solidFill>
          <a:schemeClr val="accent6"/>
        </a:solidFill>
      </dgm:spPr>
      <dgm:t>
        <a:bodyPr/>
        <a:lstStyle/>
        <a:p>
          <a:r>
            <a:rPr lang="en-US" dirty="0"/>
            <a:t>Task</a:t>
          </a:r>
          <a:r>
            <a:rPr lang="en-US" baseline="-25000" dirty="0"/>
            <a:t>5</a:t>
          </a:r>
          <a:endParaRPr lang="en-US" dirty="0"/>
        </a:p>
      </dgm:t>
    </dgm:pt>
    <dgm:pt modelId="{8CAF8E7A-5F98-4846-9938-E1F40208B502}" type="parTrans" cxnId="{00EDE97D-A012-4C10-B26B-CF3F0C4E587B}">
      <dgm:prSet/>
      <dgm:spPr/>
      <dgm:t>
        <a:bodyPr/>
        <a:lstStyle/>
        <a:p>
          <a:endParaRPr lang="en-US"/>
        </a:p>
      </dgm:t>
    </dgm:pt>
    <dgm:pt modelId="{EA6AB6E1-79CC-48AA-9ADC-043D961D0B27}" type="sibTrans" cxnId="{00EDE97D-A012-4C10-B26B-CF3F0C4E587B}">
      <dgm:prSet/>
      <dgm:spPr/>
      <dgm:t>
        <a:bodyPr/>
        <a:lstStyle/>
        <a:p>
          <a:endParaRPr lang="en-US"/>
        </a:p>
      </dgm:t>
    </dgm:pt>
    <dgm:pt modelId="{56CA2637-857C-4119-909B-76EA4272DD32}">
      <dgm:prSet phldrT="[Text]"/>
      <dgm:spPr>
        <a:solidFill>
          <a:schemeClr val="accent6"/>
        </a:solidFill>
      </dgm:spPr>
      <dgm:t>
        <a:bodyPr/>
        <a:lstStyle/>
        <a:p>
          <a:r>
            <a:rPr lang="en-US" dirty="0"/>
            <a:t>Task</a:t>
          </a:r>
          <a:r>
            <a:rPr lang="en-US" baseline="-25000" dirty="0"/>
            <a:t>6</a:t>
          </a:r>
          <a:endParaRPr lang="en-US" dirty="0"/>
        </a:p>
      </dgm:t>
    </dgm:pt>
    <dgm:pt modelId="{AAD65EC1-BD97-4F01-AD00-DAC409F536F6}" type="parTrans" cxnId="{426AC37E-8E11-407B-B5E5-37C08B7F3AB1}">
      <dgm:prSet/>
      <dgm:spPr/>
      <dgm:t>
        <a:bodyPr/>
        <a:lstStyle/>
        <a:p>
          <a:endParaRPr lang="en-US"/>
        </a:p>
      </dgm:t>
    </dgm:pt>
    <dgm:pt modelId="{8BEBB11D-6211-42CB-A6FC-D7016D045433}" type="sibTrans" cxnId="{426AC37E-8E11-407B-B5E5-37C08B7F3AB1}">
      <dgm:prSet/>
      <dgm:spPr/>
      <dgm:t>
        <a:bodyPr/>
        <a:lstStyle/>
        <a:p>
          <a:endParaRPr lang="en-US"/>
        </a:p>
      </dgm:t>
    </dgm:pt>
    <dgm:pt modelId="{F9497423-7787-43BF-A1BE-F44991785509}">
      <dgm:prSet phldrT="[Text]"/>
      <dgm:spPr/>
      <dgm:t>
        <a:bodyPr/>
        <a:lstStyle/>
        <a:p>
          <a:r>
            <a:rPr lang="en-US" dirty="0"/>
            <a:t>Core</a:t>
          </a:r>
        </a:p>
      </dgm:t>
    </dgm:pt>
    <dgm:pt modelId="{E8EAA6C4-E9AF-4A28-B46D-ADB8843DE078}" type="parTrans" cxnId="{54D50C26-9699-46C4-83DF-9D1170864BFC}">
      <dgm:prSet/>
      <dgm:spPr/>
      <dgm:t>
        <a:bodyPr/>
        <a:lstStyle/>
        <a:p>
          <a:endParaRPr lang="en-US"/>
        </a:p>
      </dgm:t>
    </dgm:pt>
    <dgm:pt modelId="{E9ECF69C-004A-4EDD-8E79-852778876B6D}" type="sibTrans" cxnId="{54D50C26-9699-46C4-83DF-9D1170864BFC}">
      <dgm:prSet/>
      <dgm:spPr/>
      <dgm:t>
        <a:bodyPr/>
        <a:lstStyle/>
        <a:p>
          <a:endParaRPr lang="en-US"/>
        </a:p>
      </dgm:t>
    </dgm:pt>
    <dgm:pt modelId="{B2960507-5DFE-4AE5-8926-0C45FA5E9053}">
      <dgm:prSet phldrT="[Text]"/>
      <dgm:spPr>
        <a:solidFill>
          <a:schemeClr val="accent6"/>
        </a:solidFill>
      </dgm:spPr>
      <dgm:t>
        <a:bodyPr/>
        <a:lstStyle/>
        <a:p>
          <a:r>
            <a:rPr lang="en-US" dirty="0"/>
            <a:t>Task</a:t>
          </a:r>
          <a:r>
            <a:rPr lang="en-US" baseline="-25000" dirty="0"/>
            <a:t>…</a:t>
          </a:r>
          <a:endParaRPr lang="en-US" dirty="0"/>
        </a:p>
      </dgm:t>
    </dgm:pt>
    <dgm:pt modelId="{8A04D1E6-62FF-427D-86AA-376D0CF6B3B4}" type="parTrans" cxnId="{4016FC5D-0B0D-4D83-90F7-3678559BCB12}">
      <dgm:prSet/>
      <dgm:spPr/>
      <dgm:t>
        <a:bodyPr/>
        <a:lstStyle/>
        <a:p>
          <a:endParaRPr lang="en-US"/>
        </a:p>
      </dgm:t>
    </dgm:pt>
    <dgm:pt modelId="{3987DF88-A0A3-45F4-B49E-FC33CC0B7CF7}" type="sibTrans" cxnId="{4016FC5D-0B0D-4D83-90F7-3678559BCB12}">
      <dgm:prSet/>
      <dgm:spPr/>
      <dgm:t>
        <a:bodyPr/>
        <a:lstStyle/>
        <a:p>
          <a:endParaRPr lang="en-US"/>
        </a:p>
      </dgm:t>
    </dgm:pt>
    <dgm:pt modelId="{17B2640D-4177-40D0-9CC6-F484AD058A4A}">
      <dgm:prSet phldrT="[Text]"/>
      <dgm:spPr>
        <a:solidFill>
          <a:schemeClr val="accent6"/>
        </a:solidFill>
      </dgm:spPr>
      <dgm:t>
        <a:bodyPr/>
        <a:lstStyle/>
        <a:p>
          <a:r>
            <a:rPr lang="en-US" dirty="0" err="1"/>
            <a:t>Task</a:t>
          </a:r>
          <a:r>
            <a:rPr lang="en-US" baseline="-25000" dirty="0" err="1"/>
            <a:t>n</a:t>
          </a:r>
          <a:endParaRPr lang="en-US" dirty="0"/>
        </a:p>
      </dgm:t>
    </dgm:pt>
    <dgm:pt modelId="{2975A251-6964-42E7-8375-87B8635C2199}" type="parTrans" cxnId="{8AC2A06A-7C95-49FC-AAB3-CB0AA8B44B75}">
      <dgm:prSet/>
      <dgm:spPr/>
      <dgm:t>
        <a:bodyPr/>
        <a:lstStyle/>
        <a:p>
          <a:endParaRPr lang="en-US"/>
        </a:p>
      </dgm:t>
    </dgm:pt>
    <dgm:pt modelId="{E708A18D-A600-4DB1-A9F9-F21E5713C3A1}" type="sibTrans" cxnId="{8AC2A06A-7C95-49FC-AAB3-CB0AA8B44B75}">
      <dgm:prSet/>
      <dgm:spPr/>
      <dgm:t>
        <a:bodyPr/>
        <a:lstStyle/>
        <a:p>
          <a:endParaRPr lang="en-US"/>
        </a:p>
      </dgm:t>
    </dgm:pt>
    <dgm:pt modelId="{9069B342-234C-40F0-AE36-628784B96AD8}">
      <dgm:prSet phldrT="[Text]"/>
      <dgm:spPr/>
      <dgm:t>
        <a:bodyPr/>
        <a:lstStyle/>
        <a:p>
          <a:r>
            <a:rPr lang="en-US" dirty="0"/>
            <a:t>Core</a:t>
          </a:r>
        </a:p>
      </dgm:t>
    </dgm:pt>
    <dgm:pt modelId="{8728E795-DFFE-4CA3-B106-D44DCCCE86D6}" type="parTrans" cxnId="{AF224309-BBD7-4C14-BD12-21C2AD8ED93D}">
      <dgm:prSet/>
      <dgm:spPr/>
      <dgm:t>
        <a:bodyPr/>
        <a:lstStyle/>
        <a:p>
          <a:endParaRPr lang="en-US"/>
        </a:p>
      </dgm:t>
    </dgm:pt>
    <dgm:pt modelId="{25936E79-C359-4DE3-A89B-EB000822CE58}" type="sibTrans" cxnId="{AF224309-BBD7-4C14-BD12-21C2AD8ED93D}">
      <dgm:prSet/>
      <dgm:spPr/>
      <dgm:t>
        <a:bodyPr/>
        <a:lstStyle/>
        <a:p>
          <a:endParaRPr lang="en-US"/>
        </a:p>
      </dgm:t>
    </dgm:pt>
    <dgm:pt modelId="{302B97D2-1014-49D0-9622-B223F81CDC43}">
      <dgm:prSet phldrT="[Text]" custT="1"/>
      <dgm:spPr/>
      <dgm:t>
        <a:bodyPr/>
        <a:lstStyle/>
        <a:p>
          <a:r>
            <a:rPr lang="en-US" sz="1200" dirty="0"/>
            <a:t>Node</a:t>
          </a:r>
          <a:endParaRPr lang="en-US" sz="1200" baseline="-25000" dirty="0"/>
        </a:p>
      </dgm:t>
    </dgm:pt>
    <dgm:pt modelId="{253EE406-B423-4BB0-8304-C579CBE04B74}" type="parTrans" cxnId="{FE986B07-63C6-4CFC-8D60-5BD11E7723D8}">
      <dgm:prSet/>
      <dgm:spPr/>
      <dgm:t>
        <a:bodyPr/>
        <a:lstStyle/>
        <a:p>
          <a:endParaRPr lang="en-US"/>
        </a:p>
      </dgm:t>
    </dgm:pt>
    <dgm:pt modelId="{545F7CA4-14B5-44BE-A97B-3E0EF4E2E814}" type="sibTrans" cxnId="{FE986B07-63C6-4CFC-8D60-5BD11E7723D8}">
      <dgm:prSet/>
      <dgm:spPr/>
      <dgm:t>
        <a:bodyPr/>
        <a:lstStyle/>
        <a:p>
          <a:endParaRPr lang="en-US"/>
        </a:p>
      </dgm:t>
    </dgm:pt>
    <dgm:pt modelId="{10CD3D5C-FABB-4B36-8767-3BF69811C364}">
      <dgm:prSet phldrT="[Text]"/>
      <dgm:spPr/>
      <dgm:t>
        <a:bodyPr/>
        <a:lstStyle/>
        <a:p>
          <a:r>
            <a:rPr lang="en-US" dirty="0"/>
            <a:t>Processor</a:t>
          </a:r>
          <a:r>
            <a:rPr lang="en-US" baseline="-25000" dirty="0"/>
            <a:t>1</a:t>
          </a:r>
          <a:endParaRPr lang="en-US" dirty="0"/>
        </a:p>
      </dgm:t>
    </dgm:pt>
    <dgm:pt modelId="{00639F0A-56DB-4750-A27A-7410D026E334}" type="parTrans" cxnId="{87C201DF-4E2E-4B50-86B8-3B0485B25FBF}">
      <dgm:prSet/>
      <dgm:spPr/>
      <dgm:t>
        <a:bodyPr/>
        <a:lstStyle/>
        <a:p>
          <a:endParaRPr lang="en-US"/>
        </a:p>
      </dgm:t>
    </dgm:pt>
    <dgm:pt modelId="{A02BCAE3-4800-4EBF-9719-4DD8560A810A}" type="sibTrans" cxnId="{87C201DF-4E2E-4B50-86B8-3B0485B25FBF}">
      <dgm:prSet/>
      <dgm:spPr/>
      <dgm:t>
        <a:bodyPr/>
        <a:lstStyle/>
        <a:p>
          <a:endParaRPr lang="en-US"/>
        </a:p>
      </dgm:t>
    </dgm:pt>
    <dgm:pt modelId="{D82D1971-C486-4E87-8A15-F75DDF0E4844}">
      <dgm:prSet phldrT="[Text]"/>
      <dgm:spPr/>
      <dgm:t>
        <a:bodyPr/>
        <a:lstStyle/>
        <a:p>
          <a:r>
            <a:rPr lang="en-US" dirty="0"/>
            <a:t>Core</a:t>
          </a:r>
        </a:p>
      </dgm:t>
    </dgm:pt>
    <dgm:pt modelId="{48138299-BB6C-4418-A505-5A70A2AB14D5}" type="parTrans" cxnId="{E49A0A98-4004-472B-8F60-555DD1F06D11}">
      <dgm:prSet/>
      <dgm:spPr/>
      <dgm:t>
        <a:bodyPr/>
        <a:lstStyle/>
        <a:p>
          <a:endParaRPr lang="en-US"/>
        </a:p>
      </dgm:t>
    </dgm:pt>
    <dgm:pt modelId="{75274F04-058E-49C8-B2DE-517B5D63342E}" type="sibTrans" cxnId="{E49A0A98-4004-472B-8F60-555DD1F06D11}">
      <dgm:prSet/>
      <dgm:spPr/>
      <dgm:t>
        <a:bodyPr/>
        <a:lstStyle/>
        <a:p>
          <a:endParaRPr lang="en-US"/>
        </a:p>
      </dgm:t>
    </dgm:pt>
    <dgm:pt modelId="{6C3C03FB-37C6-484E-9B68-076CC13622CD}">
      <dgm:prSet phldrT="[Text]"/>
      <dgm:spPr>
        <a:solidFill>
          <a:schemeClr val="accent6"/>
        </a:solidFill>
      </dgm:spPr>
      <dgm:t>
        <a:bodyPr/>
        <a:lstStyle/>
        <a:p>
          <a:r>
            <a:rPr lang="en-US" dirty="0"/>
            <a:t>Task</a:t>
          </a:r>
          <a:r>
            <a:rPr lang="en-US" baseline="-25000" dirty="0"/>
            <a:t>1</a:t>
          </a:r>
          <a:endParaRPr lang="en-US" dirty="0"/>
        </a:p>
      </dgm:t>
    </dgm:pt>
    <dgm:pt modelId="{A386C645-D06C-4261-AF7F-5AB4F14D4978}" type="parTrans" cxnId="{C3F33B69-A906-41D4-857E-356E72AD4ED4}">
      <dgm:prSet/>
      <dgm:spPr/>
      <dgm:t>
        <a:bodyPr/>
        <a:lstStyle/>
        <a:p>
          <a:endParaRPr lang="en-US"/>
        </a:p>
      </dgm:t>
    </dgm:pt>
    <dgm:pt modelId="{92E7E636-D32C-4AAB-B4CC-2FD64A546BB0}" type="sibTrans" cxnId="{C3F33B69-A906-41D4-857E-356E72AD4ED4}">
      <dgm:prSet/>
      <dgm:spPr/>
      <dgm:t>
        <a:bodyPr/>
        <a:lstStyle/>
        <a:p>
          <a:endParaRPr lang="en-US"/>
        </a:p>
      </dgm:t>
    </dgm:pt>
    <dgm:pt modelId="{A709788E-1D47-41C6-8EBF-983B9C6CAE21}">
      <dgm:prSet phldrT="[Text]"/>
      <dgm:spPr/>
      <dgm:t>
        <a:bodyPr/>
        <a:lstStyle/>
        <a:p>
          <a:r>
            <a:rPr lang="en-US" dirty="0"/>
            <a:t>Core</a:t>
          </a:r>
          <a:endParaRPr lang="en-US" baseline="-25000" dirty="0"/>
        </a:p>
      </dgm:t>
    </dgm:pt>
    <dgm:pt modelId="{F451503B-1A52-4C16-8B30-44D698CFE2D4}" type="parTrans" cxnId="{9E9E92C3-BB25-4161-A9F1-BA9E10DB620F}">
      <dgm:prSet/>
      <dgm:spPr/>
      <dgm:t>
        <a:bodyPr/>
        <a:lstStyle/>
        <a:p>
          <a:endParaRPr lang="en-US"/>
        </a:p>
      </dgm:t>
    </dgm:pt>
    <dgm:pt modelId="{7B8C0BDD-81AA-45E7-B8C6-2667A17D3B76}" type="sibTrans" cxnId="{9E9E92C3-BB25-4161-A9F1-BA9E10DB620F}">
      <dgm:prSet/>
      <dgm:spPr/>
      <dgm:t>
        <a:bodyPr/>
        <a:lstStyle/>
        <a:p>
          <a:endParaRPr lang="en-US"/>
        </a:p>
      </dgm:t>
    </dgm:pt>
    <dgm:pt modelId="{CA016EAF-8395-4128-94C1-CFB3BE0C5938}">
      <dgm:prSet phldrT="[Text]"/>
      <dgm:spPr>
        <a:solidFill>
          <a:schemeClr val="accent6"/>
        </a:solidFill>
      </dgm:spPr>
      <dgm:t>
        <a:bodyPr/>
        <a:lstStyle/>
        <a:p>
          <a:r>
            <a:rPr lang="en-US" dirty="0"/>
            <a:t>Task</a:t>
          </a:r>
          <a:r>
            <a:rPr lang="en-US" baseline="-25000" dirty="0"/>
            <a:t>2</a:t>
          </a:r>
          <a:endParaRPr lang="en-US" dirty="0"/>
        </a:p>
      </dgm:t>
    </dgm:pt>
    <dgm:pt modelId="{A0589EB2-684A-4614-A8DB-97B038888ED3}" type="parTrans" cxnId="{954166D0-C6C6-4F3D-A595-407B27CE3B6F}">
      <dgm:prSet/>
      <dgm:spPr/>
      <dgm:t>
        <a:bodyPr/>
        <a:lstStyle/>
        <a:p>
          <a:endParaRPr lang="en-US"/>
        </a:p>
      </dgm:t>
    </dgm:pt>
    <dgm:pt modelId="{3503B3E7-AD7B-48CA-8453-8DA95DA23B12}" type="sibTrans" cxnId="{954166D0-C6C6-4F3D-A595-407B27CE3B6F}">
      <dgm:prSet/>
      <dgm:spPr/>
      <dgm:t>
        <a:bodyPr/>
        <a:lstStyle/>
        <a:p>
          <a:endParaRPr lang="en-US"/>
        </a:p>
      </dgm:t>
    </dgm:pt>
    <dgm:pt modelId="{662AA260-FF02-4DAA-AA13-5EB1D1CD32F4}">
      <dgm:prSet phldrT="[Text]"/>
      <dgm:spPr/>
      <dgm:t>
        <a:bodyPr/>
        <a:lstStyle/>
        <a:p>
          <a:r>
            <a:rPr lang="en-US" dirty="0"/>
            <a:t>Processor</a:t>
          </a:r>
        </a:p>
      </dgm:t>
    </dgm:pt>
    <dgm:pt modelId="{5A2054A7-EB01-404C-8751-ECB80EEF1ECD}" type="parTrans" cxnId="{C7036C53-12A7-488F-AA58-F0EFD30403BD}">
      <dgm:prSet/>
      <dgm:spPr/>
      <dgm:t>
        <a:bodyPr/>
        <a:lstStyle/>
        <a:p>
          <a:endParaRPr lang="en-US"/>
        </a:p>
      </dgm:t>
    </dgm:pt>
    <dgm:pt modelId="{F60B1252-C61E-4CA2-AFB8-22DFE2C8862C}" type="sibTrans" cxnId="{C7036C53-12A7-488F-AA58-F0EFD30403BD}">
      <dgm:prSet/>
      <dgm:spPr/>
      <dgm:t>
        <a:bodyPr/>
        <a:lstStyle/>
        <a:p>
          <a:endParaRPr lang="en-US"/>
        </a:p>
      </dgm:t>
    </dgm:pt>
    <dgm:pt modelId="{85CE2FC3-5B20-4E74-93F5-F7CB8E41F7E7}">
      <dgm:prSet phldrT="[Text]"/>
      <dgm:spPr/>
      <dgm:t>
        <a:bodyPr/>
        <a:lstStyle/>
        <a:p>
          <a:r>
            <a:rPr lang="en-US" dirty="0"/>
            <a:t>Core</a:t>
          </a:r>
        </a:p>
      </dgm:t>
    </dgm:pt>
    <dgm:pt modelId="{6EFF71A3-F6C7-4247-902F-03F1906AF4B5}" type="parTrans" cxnId="{7E3A8B84-3AE0-4D6D-B714-44D62DCE993B}">
      <dgm:prSet/>
      <dgm:spPr/>
      <dgm:t>
        <a:bodyPr/>
        <a:lstStyle/>
        <a:p>
          <a:endParaRPr lang="en-US"/>
        </a:p>
      </dgm:t>
    </dgm:pt>
    <dgm:pt modelId="{163C1AB1-34DE-4365-8310-4DDD7893403C}" type="sibTrans" cxnId="{7E3A8B84-3AE0-4D6D-B714-44D62DCE993B}">
      <dgm:prSet/>
      <dgm:spPr/>
      <dgm:t>
        <a:bodyPr/>
        <a:lstStyle/>
        <a:p>
          <a:endParaRPr lang="en-US"/>
        </a:p>
      </dgm:t>
    </dgm:pt>
    <dgm:pt modelId="{9B9D410A-7A9A-416A-9F12-E2403D566ED3}">
      <dgm:prSet phldrT="[Text]"/>
      <dgm:spPr>
        <a:solidFill>
          <a:schemeClr val="accent6"/>
        </a:solidFill>
      </dgm:spPr>
      <dgm:t>
        <a:bodyPr/>
        <a:lstStyle/>
        <a:p>
          <a:r>
            <a:rPr lang="en-US" dirty="0"/>
            <a:t>Task</a:t>
          </a:r>
          <a:r>
            <a:rPr lang="en-US" baseline="-25000" dirty="0"/>
            <a:t>3</a:t>
          </a:r>
        </a:p>
      </dgm:t>
    </dgm:pt>
    <dgm:pt modelId="{271D4AE8-3E88-49F6-A6CB-8D719994BBA8}" type="parTrans" cxnId="{32E0B7E9-8329-40BC-81C8-8A36B5E5EB33}">
      <dgm:prSet/>
      <dgm:spPr/>
      <dgm:t>
        <a:bodyPr/>
        <a:lstStyle/>
        <a:p>
          <a:endParaRPr lang="en-US"/>
        </a:p>
      </dgm:t>
    </dgm:pt>
    <dgm:pt modelId="{796F8ACD-D886-4347-AB99-46E2754BF5F6}" type="sibTrans" cxnId="{32E0B7E9-8329-40BC-81C8-8A36B5E5EB33}">
      <dgm:prSet/>
      <dgm:spPr/>
      <dgm:t>
        <a:bodyPr/>
        <a:lstStyle/>
        <a:p>
          <a:endParaRPr lang="en-US"/>
        </a:p>
      </dgm:t>
    </dgm:pt>
    <dgm:pt modelId="{50634887-9D04-441A-8E79-0541A92F607A}">
      <dgm:prSet phldrT="[Text]"/>
      <dgm:spPr/>
      <dgm:t>
        <a:bodyPr/>
        <a:lstStyle/>
        <a:p>
          <a:r>
            <a:rPr lang="en-US" dirty="0"/>
            <a:t>Core</a:t>
          </a:r>
        </a:p>
      </dgm:t>
    </dgm:pt>
    <dgm:pt modelId="{F0AF1BF0-4BC5-4BAD-B233-02418578B993}" type="parTrans" cxnId="{FEA2FDF9-159A-4629-99F5-6D2CC576823A}">
      <dgm:prSet/>
      <dgm:spPr/>
      <dgm:t>
        <a:bodyPr/>
        <a:lstStyle/>
        <a:p>
          <a:endParaRPr lang="en-US"/>
        </a:p>
      </dgm:t>
    </dgm:pt>
    <dgm:pt modelId="{2D7B5E32-2B0D-4D68-9AA4-77820B9A5743}" type="sibTrans" cxnId="{FEA2FDF9-159A-4629-99F5-6D2CC576823A}">
      <dgm:prSet/>
      <dgm:spPr/>
      <dgm:t>
        <a:bodyPr/>
        <a:lstStyle/>
        <a:p>
          <a:endParaRPr lang="en-US"/>
        </a:p>
      </dgm:t>
    </dgm:pt>
    <dgm:pt modelId="{CE77F216-7BFD-42E5-A225-35A95FE271BF}">
      <dgm:prSet phldrT="[Text]"/>
      <dgm:spPr>
        <a:solidFill>
          <a:schemeClr val="accent6"/>
        </a:solidFill>
      </dgm:spPr>
      <dgm:t>
        <a:bodyPr/>
        <a:lstStyle/>
        <a:p>
          <a:r>
            <a:rPr lang="en-US" dirty="0"/>
            <a:t>Task</a:t>
          </a:r>
          <a:r>
            <a:rPr lang="en-US" baseline="-25000" dirty="0"/>
            <a:t>4</a:t>
          </a:r>
          <a:endParaRPr lang="en-US" dirty="0"/>
        </a:p>
      </dgm:t>
    </dgm:pt>
    <dgm:pt modelId="{7FAB4F85-B343-4329-864D-64220DABE89F}" type="parTrans" cxnId="{2A81F3AC-42AB-458D-8643-736D83D2BF5E}">
      <dgm:prSet/>
      <dgm:spPr/>
      <dgm:t>
        <a:bodyPr/>
        <a:lstStyle/>
        <a:p>
          <a:endParaRPr lang="en-US"/>
        </a:p>
      </dgm:t>
    </dgm:pt>
    <dgm:pt modelId="{71578B51-AD70-40CA-ACC2-C1D087D065FE}" type="sibTrans" cxnId="{2A81F3AC-42AB-458D-8643-736D83D2BF5E}">
      <dgm:prSet/>
      <dgm:spPr/>
      <dgm:t>
        <a:bodyPr/>
        <a:lstStyle/>
        <a:p>
          <a:endParaRPr lang="en-US"/>
        </a:p>
      </dgm:t>
    </dgm:pt>
    <dgm:pt modelId="{B175281C-178F-406D-AE70-093369BD641A}">
      <dgm:prSet phldrT="[Text]"/>
      <dgm:spPr/>
      <dgm:t>
        <a:bodyPr/>
        <a:lstStyle/>
        <a:p>
          <a:r>
            <a:rPr lang="en-US" dirty="0"/>
            <a:t>Cluster</a:t>
          </a:r>
        </a:p>
      </dgm:t>
    </dgm:pt>
    <dgm:pt modelId="{F6043C11-9BDB-46C6-8EFC-2EAAC3378AD6}" type="parTrans" cxnId="{C81E2705-AD3D-4C2B-B8DD-FF87D94C1508}">
      <dgm:prSet/>
      <dgm:spPr/>
      <dgm:t>
        <a:bodyPr/>
        <a:lstStyle/>
        <a:p>
          <a:endParaRPr lang="en-US"/>
        </a:p>
      </dgm:t>
    </dgm:pt>
    <dgm:pt modelId="{EE8AA233-5A58-4D5F-939D-D435D524F85C}" type="sibTrans" cxnId="{C81E2705-AD3D-4C2B-B8DD-FF87D94C1508}">
      <dgm:prSet/>
      <dgm:spPr/>
      <dgm:t>
        <a:bodyPr/>
        <a:lstStyle/>
        <a:p>
          <a:endParaRPr lang="en-US"/>
        </a:p>
      </dgm:t>
    </dgm:pt>
    <dgm:pt modelId="{B56A0948-9D9B-4ABD-943C-61CC1B050310}" type="pres">
      <dgm:prSet presAssocID="{E2054BF5-F8CB-4419-8BF7-35D07DB4FB26}" presName="hierChild1" presStyleCnt="0">
        <dgm:presLayoutVars>
          <dgm:orgChart val="1"/>
          <dgm:chPref val="1"/>
          <dgm:dir/>
          <dgm:animOne val="branch"/>
          <dgm:animLvl val="lvl"/>
          <dgm:resizeHandles/>
        </dgm:presLayoutVars>
      </dgm:prSet>
      <dgm:spPr/>
    </dgm:pt>
    <dgm:pt modelId="{2E45EAC5-5582-4CCC-9E16-1B1C15BF64EA}" type="pres">
      <dgm:prSet presAssocID="{B175281C-178F-406D-AE70-093369BD641A}" presName="hierRoot1" presStyleCnt="0">
        <dgm:presLayoutVars>
          <dgm:hierBranch val="init"/>
        </dgm:presLayoutVars>
      </dgm:prSet>
      <dgm:spPr/>
    </dgm:pt>
    <dgm:pt modelId="{C0840437-FAB9-48A8-BCFB-0DC3A5EE9F1B}" type="pres">
      <dgm:prSet presAssocID="{B175281C-178F-406D-AE70-093369BD641A}" presName="rootComposite1" presStyleCnt="0"/>
      <dgm:spPr/>
    </dgm:pt>
    <dgm:pt modelId="{76CB79F9-F49D-4AE9-A7FD-239231C89790}" type="pres">
      <dgm:prSet presAssocID="{B175281C-178F-406D-AE70-093369BD641A}" presName="rootText1" presStyleLbl="node0" presStyleIdx="0" presStyleCnt="1">
        <dgm:presLayoutVars>
          <dgm:chPref val="3"/>
        </dgm:presLayoutVars>
      </dgm:prSet>
      <dgm:spPr/>
    </dgm:pt>
    <dgm:pt modelId="{AC23B83F-EB03-410A-9025-9D3819E8570D}" type="pres">
      <dgm:prSet presAssocID="{B175281C-178F-406D-AE70-093369BD641A}" presName="rootConnector1" presStyleLbl="node1" presStyleIdx="0" presStyleCnt="0"/>
      <dgm:spPr/>
    </dgm:pt>
    <dgm:pt modelId="{EE90C3E5-E8BC-414A-83E9-E20504C56758}" type="pres">
      <dgm:prSet presAssocID="{B175281C-178F-406D-AE70-093369BD641A}" presName="hierChild2" presStyleCnt="0"/>
      <dgm:spPr/>
    </dgm:pt>
    <dgm:pt modelId="{6EBC6FAC-0128-4DC6-A88E-7C4654CAD597}" type="pres">
      <dgm:prSet presAssocID="{253EE406-B423-4BB0-8304-C579CBE04B74}" presName="Name37" presStyleLbl="parChTrans1D2" presStyleIdx="0" presStyleCnt="2"/>
      <dgm:spPr/>
    </dgm:pt>
    <dgm:pt modelId="{ED8CF1D4-EE97-49D3-9D0D-6167C034B5A1}" type="pres">
      <dgm:prSet presAssocID="{302B97D2-1014-49D0-9622-B223F81CDC43}" presName="hierRoot2" presStyleCnt="0">
        <dgm:presLayoutVars>
          <dgm:hierBranch val="init"/>
        </dgm:presLayoutVars>
      </dgm:prSet>
      <dgm:spPr/>
    </dgm:pt>
    <dgm:pt modelId="{C8999D02-0CE7-4163-9E12-037CF12C18CD}" type="pres">
      <dgm:prSet presAssocID="{302B97D2-1014-49D0-9622-B223F81CDC43}" presName="rootComposite" presStyleCnt="0"/>
      <dgm:spPr/>
    </dgm:pt>
    <dgm:pt modelId="{5655C93D-E2C5-4BA1-AB73-6915535028A4}" type="pres">
      <dgm:prSet presAssocID="{302B97D2-1014-49D0-9622-B223F81CDC43}" presName="rootText" presStyleLbl="node2" presStyleIdx="0" presStyleCnt="2">
        <dgm:presLayoutVars>
          <dgm:chPref val="3"/>
        </dgm:presLayoutVars>
      </dgm:prSet>
      <dgm:spPr/>
    </dgm:pt>
    <dgm:pt modelId="{03281C82-170F-4D3F-9FA4-A9EE1BEB0635}" type="pres">
      <dgm:prSet presAssocID="{302B97D2-1014-49D0-9622-B223F81CDC43}" presName="rootConnector" presStyleLbl="node2" presStyleIdx="0" presStyleCnt="2"/>
      <dgm:spPr/>
    </dgm:pt>
    <dgm:pt modelId="{E88A3C4E-08D3-4A08-8BBE-3D97CF2FCBC1}" type="pres">
      <dgm:prSet presAssocID="{302B97D2-1014-49D0-9622-B223F81CDC43}" presName="hierChild4" presStyleCnt="0"/>
      <dgm:spPr/>
    </dgm:pt>
    <dgm:pt modelId="{3A19BA2E-6CD2-4B22-8D2E-4557EC238F47}" type="pres">
      <dgm:prSet presAssocID="{00639F0A-56DB-4750-A27A-7410D026E334}" presName="Name37" presStyleLbl="parChTrans1D3" presStyleIdx="0" presStyleCnt="4"/>
      <dgm:spPr/>
    </dgm:pt>
    <dgm:pt modelId="{BC1BA6D5-EA2A-4E03-BC96-3251ABA7EB80}" type="pres">
      <dgm:prSet presAssocID="{10CD3D5C-FABB-4B36-8767-3BF69811C364}" presName="hierRoot2" presStyleCnt="0">
        <dgm:presLayoutVars>
          <dgm:hierBranch val="init"/>
        </dgm:presLayoutVars>
      </dgm:prSet>
      <dgm:spPr/>
    </dgm:pt>
    <dgm:pt modelId="{244B7BA5-B93B-442D-A369-0D884637DE3A}" type="pres">
      <dgm:prSet presAssocID="{10CD3D5C-FABB-4B36-8767-3BF69811C364}" presName="rootComposite" presStyleCnt="0"/>
      <dgm:spPr/>
    </dgm:pt>
    <dgm:pt modelId="{A3FA97D1-5BD6-4008-853E-401C21CFD06D}" type="pres">
      <dgm:prSet presAssocID="{10CD3D5C-FABB-4B36-8767-3BF69811C364}" presName="rootText" presStyleLbl="node3" presStyleIdx="0" presStyleCnt="4">
        <dgm:presLayoutVars>
          <dgm:chPref val="3"/>
        </dgm:presLayoutVars>
      </dgm:prSet>
      <dgm:spPr/>
    </dgm:pt>
    <dgm:pt modelId="{938B9CA9-5A6D-42B0-94F7-33082A37F4E0}" type="pres">
      <dgm:prSet presAssocID="{10CD3D5C-FABB-4B36-8767-3BF69811C364}" presName="rootConnector" presStyleLbl="node3" presStyleIdx="0" presStyleCnt="4"/>
      <dgm:spPr/>
    </dgm:pt>
    <dgm:pt modelId="{07D060DB-D85F-49A3-A91D-550BA34162C1}" type="pres">
      <dgm:prSet presAssocID="{10CD3D5C-FABB-4B36-8767-3BF69811C364}" presName="hierChild4" presStyleCnt="0"/>
      <dgm:spPr/>
    </dgm:pt>
    <dgm:pt modelId="{F2EAE9F0-309D-4814-85BE-1B41299E83E9}" type="pres">
      <dgm:prSet presAssocID="{48138299-BB6C-4418-A505-5A70A2AB14D5}" presName="Name37" presStyleLbl="parChTrans1D4" presStyleIdx="0" presStyleCnt="16"/>
      <dgm:spPr/>
    </dgm:pt>
    <dgm:pt modelId="{860121F9-C1FE-41B2-A063-30A7C62D9C66}" type="pres">
      <dgm:prSet presAssocID="{D82D1971-C486-4E87-8A15-F75DDF0E4844}" presName="hierRoot2" presStyleCnt="0">
        <dgm:presLayoutVars>
          <dgm:hierBranch val="init"/>
        </dgm:presLayoutVars>
      </dgm:prSet>
      <dgm:spPr/>
    </dgm:pt>
    <dgm:pt modelId="{C1E00DB3-603A-4895-BB18-4C56B77A4CF8}" type="pres">
      <dgm:prSet presAssocID="{D82D1971-C486-4E87-8A15-F75DDF0E4844}" presName="rootComposite" presStyleCnt="0"/>
      <dgm:spPr/>
    </dgm:pt>
    <dgm:pt modelId="{57D95651-A607-4454-AD5B-C4663C156726}" type="pres">
      <dgm:prSet presAssocID="{D82D1971-C486-4E87-8A15-F75DDF0E4844}" presName="rootText" presStyleLbl="node4" presStyleIdx="0" presStyleCnt="16">
        <dgm:presLayoutVars>
          <dgm:chPref val="3"/>
        </dgm:presLayoutVars>
      </dgm:prSet>
      <dgm:spPr/>
    </dgm:pt>
    <dgm:pt modelId="{F3EA85F6-5823-44E2-B4B9-4A378BA83A7F}" type="pres">
      <dgm:prSet presAssocID="{D82D1971-C486-4E87-8A15-F75DDF0E4844}" presName="rootConnector" presStyleLbl="node4" presStyleIdx="0" presStyleCnt="16"/>
      <dgm:spPr/>
    </dgm:pt>
    <dgm:pt modelId="{90FF1857-AE6C-4533-8E99-19F3309BB2CC}" type="pres">
      <dgm:prSet presAssocID="{D82D1971-C486-4E87-8A15-F75DDF0E4844}" presName="hierChild4" presStyleCnt="0"/>
      <dgm:spPr/>
    </dgm:pt>
    <dgm:pt modelId="{A99F3A94-122D-4897-920C-941BDE288774}" type="pres">
      <dgm:prSet presAssocID="{A386C645-D06C-4261-AF7F-5AB4F14D4978}" presName="Name37" presStyleLbl="parChTrans1D4" presStyleIdx="1" presStyleCnt="16"/>
      <dgm:spPr/>
    </dgm:pt>
    <dgm:pt modelId="{71FDE95E-D2F0-445C-B3D3-BBD7152409E7}" type="pres">
      <dgm:prSet presAssocID="{6C3C03FB-37C6-484E-9B68-076CC13622CD}" presName="hierRoot2" presStyleCnt="0">
        <dgm:presLayoutVars>
          <dgm:hierBranch val="init"/>
        </dgm:presLayoutVars>
      </dgm:prSet>
      <dgm:spPr/>
    </dgm:pt>
    <dgm:pt modelId="{F46E1CF1-9AA7-4A74-A92A-38BD76BF08FE}" type="pres">
      <dgm:prSet presAssocID="{6C3C03FB-37C6-484E-9B68-076CC13622CD}" presName="rootComposite" presStyleCnt="0"/>
      <dgm:spPr/>
    </dgm:pt>
    <dgm:pt modelId="{90503199-8449-4569-89D8-DF69E11D7107}" type="pres">
      <dgm:prSet presAssocID="{6C3C03FB-37C6-484E-9B68-076CC13622CD}" presName="rootText" presStyleLbl="node4" presStyleIdx="1" presStyleCnt="16">
        <dgm:presLayoutVars>
          <dgm:chPref val="3"/>
        </dgm:presLayoutVars>
      </dgm:prSet>
      <dgm:spPr>
        <a:prstGeom prst="flowChartTerminator">
          <a:avLst/>
        </a:prstGeom>
      </dgm:spPr>
    </dgm:pt>
    <dgm:pt modelId="{A234DFA9-6B76-4042-9CF0-21B07CD18682}" type="pres">
      <dgm:prSet presAssocID="{6C3C03FB-37C6-484E-9B68-076CC13622CD}" presName="rootConnector" presStyleLbl="node4" presStyleIdx="1" presStyleCnt="16"/>
      <dgm:spPr/>
    </dgm:pt>
    <dgm:pt modelId="{8275C806-F42E-4015-A4C8-54D7217D094E}" type="pres">
      <dgm:prSet presAssocID="{6C3C03FB-37C6-484E-9B68-076CC13622CD}" presName="hierChild4" presStyleCnt="0"/>
      <dgm:spPr/>
    </dgm:pt>
    <dgm:pt modelId="{C72D56CB-9103-4E5E-8845-D608E0FEE3BD}" type="pres">
      <dgm:prSet presAssocID="{6C3C03FB-37C6-484E-9B68-076CC13622CD}" presName="hierChild5" presStyleCnt="0"/>
      <dgm:spPr/>
    </dgm:pt>
    <dgm:pt modelId="{8F548D7D-4ABF-478B-99FE-B59642B403E3}" type="pres">
      <dgm:prSet presAssocID="{D82D1971-C486-4E87-8A15-F75DDF0E4844}" presName="hierChild5" presStyleCnt="0"/>
      <dgm:spPr/>
    </dgm:pt>
    <dgm:pt modelId="{DBC96B3B-0514-4BF1-8192-74E7B410DB55}" type="pres">
      <dgm:prSet presAssocID="{F451503B-1A52-4C16-8B30-44D698CFE2D4}" presName="Name37" presStyleLbl="parChTrans1D4" presStyleIdx="2" presStyleCnt="16"/>
      <dgm:spPr/>
    </dgm:pt>
    <dgm:pt modelId="{DDF99152-6A6F-4DBE-81CC-0E17A85D0F06}" type="pres">
      <dgm:prSet presAssocID="{A709788E-1D47-41C6-8EBF-983B9C6CAE21}" presName="hierRoot2" presStyleCnt="0">
        <dgm:presLayoutVars>
          <dgm:hierBranch val="init"/>
        </dgm:presLayoutVars>
      </dgm:prSet>
      <dgm:spPr/>
    </dgm:pt>
    <dgm:pt modelId="{931486A1-9BB1-44AB-B131-EBB465821F22}" type="pres">
      <dgm:prSet presAssocID="{A709788E-1D47-41C6-8EBF-983B9C6CAE21}" presName="rootComposite" presStyleCnt="0"/>
      <dgm:spPr/>
    </dgm:pt>
    <dgm:pt modelId="{8DBEDA8A-2083-455F-9A89-0DF1D4635CB7}" type="pres">
      <dgm:prSet presAssocID="{A709788E-1D47-41C6-8EBF-983B9C6CAE21}" presName="rootText" presStyleLbl="node4" presStyleIdx="2" presStyleCnt="16">
        <dgm:presLayoutVars>
          <dgm:chPref val="3"/>
        </dgm:presLayoutVars>
      </dgm:prSet>
      <dgm:spPr/>
    </dgm:pt>
    <dgm:pt modelId="{C17D3E7F-F671-4232-A3CE-8BB477FB1185}" type="pres">
      <dgm:prSet presAssocID="{A709788E-1D47-41C6-8EBF-983B9C6CAE21}" presName="rootConnector" presStyleLbl="node4" presStyleIdx="2" presStyleCnt="16"/>
      <dgm:spPr/>
    </dgm:pt>
    <dgm:pt modelId="{45FFDD45-83CC-4865-8DC9-580EA4961785}" type="pres">
      <dgm:prSet presAssocID="{A709788E-1D47-41C6-8EBF-983B9C6CAE21}" presName="hierChild4" presStyleCnt="0"/>
      <dgm:spPr/>
    </dgm:pt>
    <dgm:pt modelId="{650D0449-0118-4ED5-8E28-07BC9FB831A8}" type="pres">
      <dgm:prSet presAssocID="{A0589EB2-684A-4614-A8DB-97B038888ED3}" presName="Name37" presStyleLbl="parChTrans1D4" presStyleIdx="3" presStyleCnt="16"/>
      <dgm:spPr/>
    </dgm:pt>
    <dgm:pt modelId="{89C75CE7-0813-41C8-80AA-27A157FF8938}" type="pres">
      <dgm:prSet presAssocID="{CA016EAF-8395-4128-94C1-CFB3BE0C5938}" presName="hierRoot2" presStyleCnt="0">
        <dgm:presLayoutVars>
          <dgm:hierBranch val="init"/>
        </dgm:presLayoutVars>
      </dgm:prSet>
      <dgm:spPr/>
    </dgm:pt>
    <dgm:pt modelId="{22A5C9AB-DC92-456F-AABD-8F2B9679A1CE}" type="pres">
      <dgm:prSet presAssocID="{CA016EAF-8395-4128-94C1-CFB3BE0C5938}" presName="rootComposite" presStyleCnt="0"/>
      <dgm:spPr/>
    </dgm:pt>
    <dgm:pt modelId="{57468670-5EE3-4B05-A1D8-F2BBB0DE8739}" type="pres">
      <dgm:prSet presAssocID="{CA016EAF-8395-4128-94C1-CFB3BE0C5938}" presName="rootText" presStyleLbl="node4" presStyleIdx="3" presStyleCnt="16">
        <dgm:presLayoutVars>
          <dgm:chPref val="3"/>
        </dgm:presLayoutVars>
      </dgm:prSet>
      <dgm:spPr>
        <a:prstGeom prst="flowChartTerminator">
          <a:avLst/>
        </a:prstGeom>
      </dgm:spPr>
    </dgm:pt>
    <dgm:pt modelId="{C53D6761-0201-461B-94B9-D1ECA5E6B182}" type="pres">
      <dgm:prSet presAssocID="{CA016EAF-8395-4128-94C1-CFB3BE0C5938}" presName="rootConnector" presStyleLbl="node4" presStyleIdx="3" presStyleCnt="16"/>
      <dgm:spPr/>
    </dgm:pt>
    <dgm:pt modelId="{B89EB389-388D-4826-BD4B-448C4CD5A763}" type="pres">
      <dgm:prSet presAssocID="{CA016EAF-8395-4128-94C1-CFB3BE0C5938}" presName="hierChild4" presStyleCnt="0"/>
      <dgm:spPr/>
    </dgm:pt>
    <dgm:pt modelId="{70E248CD-CCFE-4B66-9C35-CBE0BBBE3F49}" type="pres">
      <dgm:prSet presAssocID="{CA016EAF-8395-4128-94C1-CFB3BE0C5938}" presName="hierChild5" presStyleCnt="0"/>
      <dgm:spPr/>
    </dgm:pt>
    <dgm:pt modelId="{3FDDD535-97A4-4BD4-84DC-B0E63C377841}" type="pres">
      <dgm:prSet presAssocID="{A709788E-1D47-41C6-8EBF-983B9C6CAE21}" presName="hierChild5" presStyleCnt="0"/>
      <dgm:spPr/>
    </dgm:pt>
    <dgm:pt modelId="{C00E24AC-09C8-4955-882E-71633F345CC4}" type="pres">
      <dgm:prSet presAssocID="{10CD3D5C-FABB-4B36-8767-3BF69811C364}" presName="hierChild5" presStyleCnt="0"/>
      <dgm:spPr/>
    </dgm:pt>
    <dgm:pt modelId="{479CF454-9913-4664-903D-C4C024A89E7E}" type="pres">
      <dgm:prSet presAssocID="{5A2054A7-EB01-404C-8751-ECB80EEF1ECD}" presName="Name37" presStyleLbl="parChTrans1D3" presStyleIdx="1" presStyleCnt="4"/>
      <dgm:spPr/>
    </dgm:pt>
    <dgm:pt modelId="{45B5916B-3C5C-4AFC-BF2F-87B0FD9283AC}" type="pres">
      <dgm:prSet presAssocID="{662AA260-FF02-4DAA-AA13-5EB1D1CD32F4}" presName="hierRoot2" presStyleCnt="0">
        <dgm:presLayoutVars>
          <dgm:hierBranch val="init"/>
        </dgm:presLayoutVars>
      </dgm:prSet>
      <dgm:spPr/>
    </dgm:pt>
    <dgm:pt modelId="{6C3C5EF4-08CB-42CC-A108-94F7AFBC60E8}" type="pres">
      <dgm:prSet presAssocID="{662AA260-FF02-4DAA-AA13-5EB1D1CD32F4}" presName="rootComposite" presStyleCnt="0"/>
      <dgm:spPr/>
    </dgm:pt>
    <dgm:pt modelId="{FA9B40BC-BE17-445E-917A-D020E49E9EE1}" type="pres">
      <dgm:prSet presAssocID="{662AA260-FF02-4DAA-AA13-5EB1D1CD32F4}" presName="rootText" presStyleLbl="node3" presStyleIdx="1" presStyleCnt="4">
        <dgm:presLayoutVars>
          <dgm:chPref val="3"/>
        </dgm:presLayoutVars>
      </dgm:prSet>
      <dgm:spPr/>
    </dgm:pt>
    <dgm:pt modelId="{CD59BE87-F0E9-4620-96B1-B098FFC879D1}" type="pres">
      <dgm:prSet presAssocID="{662AA260-FF02-4DAA-AA13-5EB1D1CD32F4}" presName="rootConnector" presStyleLbl="node3" presStyleIdx="1" presStyleCnt="4"/>
      <dgm:spPr/>
    </dgm:pt>
    <dgm:pt modelId="{CD0FFC3D-BA1E-45B3-A97A-46E4D3A5077E}" type="pres">
      <dgm:prSet presAssocID="{662AA260-FF02-4DAA-AA13-5EB1D1CD32F4}" presName="hierChild4" presStyleCnt="0"/>
      <dgm:spPr/>
    </dgm:pt>
    <dgm:pt modelId="{9CC03CAF-0A94-43ED-9C9A-AD72549C7C3E}" type="pres">
      <dgm:prSet presAssocID="{6EFF71A3-F6C7-4247-902F-03F1906AF4B5}" presName="Name37" presStyleLbl="parChTrans1D4" presStyleIdx="4" presStyleCnt="16"/>
      <dgm:spPr/>
    </dgm:pt>
    <dgm:pt modelId="{8431D21E-A17E-40F7-94DF-6C715299EB61}" type="pres">
      <dgm:prSet presAssocID="{85CE2FC3-5B20-4E74-93F5-F7CB8E41F7E7}" presName="hierRoot2" presStyleCnt="0">
        <dgm:presLayoutVars>
          <dgm:hierBranch val="init"/>
        </dgm:presLayoutVars>
      </dgm:prSet>
      <dgm:spPr/>
    </dgm:pt>
    <dgm:pt modelId="{303AEDF2-A764-4571-87F8-3B17773E7CF6}" type="pres">
      <dgm:prSet presAssocID="{85CE2FC3-5B20-4E74-93F5-F7CB8E41F7E7}" presName="rootComposite" presStyleCnt="0"/>
      <dgm:spPr/>
    </dgm:pt>
    <dgm:pt modelId="{9E768C6B-48AA-4745-AFAD-E830171D98E2}" type="pres">
      <dgm:prSet presAssocID="{85CE2FC3-5B20-4E74-93F5-F7CB8E41F7E7}" presName="rootText" presStyleLbl="node4" presStyleIdx="4" presStyleCnt="16">
        <dgm:presLayoutVars>
          <dgm:chPref val="3"/>
        </dgm:presLayoutVars>
      </dgm:prSet>
      <dgm:spPr/>
    </dgm:pt>
    <dgm:pt modelId="{0218C70E-CD63-45D6-83AF-3591FD9CFB4A}" type="pres">
      <dgm:prSet presAssocID="{85CE2FC3-5B20-4E74-93F5-F7CB8E41F7E7}" presName="rootConnector" presStyleLbl="node4" presStyleIdx="4" presStyleCnt="16"/>
      <dgm:spPr/>
    </dgm:pt>
    <dgm:pt modelId="{46BF461A-F34F-4B72-B40B-3714B1272C85}" type="pres">
      <dgm:prSet presAssocID="{85CE2FC3-5B20-4E74-93F5-F7CB8E41F7E7}" presName="hierChild4" presStyleCnt="0"/>
      <dgm:spPr/>
    </dgm:pt>
    <dgm:pt modelId="{FDD779EC-8A39-4CD1-9E88-1E1E48737D6A}" type="pres">
      <dgm:prSet presAssocID="{271D4AE8-3E88-49F6-A6CB-8D719994BBA8}" presName="Name37" presStyleLbl="parChTrans1D4" presStyleIdx="5" presStyleCnt="16"/>
      <dgm:spPr/>
    </dgm:pt>
    <dgm:pt modelId="{997F1D83-6E98-4D71-9AB2-3F0C79553B4B}" type="pres">
      <dgm:prSet presAssocID="{9B9D410A-7A9A-416A-9F12-E2403D566ED3}" presName="hierRoot2" presStyleCnt="0">
        <dgm:presLayoutVars>
          <dgm:hierBranch val="init"/>
        </dgm:presLayoutVars>
      </dgm:prSet>
      <dgm:spPr/>
    </dgm:pt>
    <dgm:pt modelId="{2F0467BF-89A1-429D-B0D2-F1CC6EBA82E6}" type="pres">
      <dgm:prSet presAssocID="{9B9D410A-7A9A-416A-9F12-E2403D566ED3}" presName="rootComposite" presStyleCnt="0"/>
      <dgm:spPr/>
    </dgm:pt>
    <dgm:pt modelId="{F336A045-C213-4BEA-88E7-8CA87B77B341}" type="pres">
      <dgm:prSet presAssocID="{9B9D410A-7A9A-416A-9F12-E2403D566ED3}" presName="rootText" presStyleLbl="node4" presStyleIdx="5" presStyleCnt="16">
        <dgm:presLayoutVars>
          <dgm:chPref val="3"/>
        </dgm:presLayoutVars>
      </dgm:prSet>
      <dgm:spPr>
        <a:prstGeom prst="flowChartTerminator">
          <a:avLst/>
        </a:prstGeom>
      </dgm:spPr>
    </dgm:pt>
    <dgm:pt modelId="{F0CDD765-D3BE-43BD-9B4F-67B17C436B43}" type="pres">
      <dgm:prSet presAssocID="{9B9D410A-7A9A-416A-9F12-E2403D566ED3}" presName="rootConnector" presStyleLbl="node4" presStyleIdx="5" presStyleCnt="16"/>
      <dgm:spPr/>
    </dgm:pt>
    <dgm:pt modelId="{BD4BCC78-3005-4FA5-80D2-FFE95BFA530A}" type="pres">
      <dgm:prSet presAssocID="{9B9D410A-7A9A-416A-9F12-E2403D566ED3}" presName="hierChild4" presStyleCnt="0"/>
      <dgm:spPr/>
    </dgm:pt>
    <dgm:pt modelId="{2F658F6E-EB87-44C0-9312-C383D0701D4F}" type="pres">
      <dgm:prSet presAssocID="{9B9D410A-7A9A-416A-9F12-E2403D566ED3}" presName="hierChild5" presStyleCnt="0"/>
      <dgm:spPr/>
    </dgm:pt>
    <dgm:pt modelId="{9CECDE0B-B043-442C-95A5-FDA106554B06}" type="pres">
      <dgm:prSet presAssocID="{85CE2FC3-5B20-4E74-93F5-F7CB8E41F7E7}" presName="hierChild5" presStyleCnt="0"/>
      <dgm:spPr/>
    </dgm:pt>
    <dgm:pt modelId="{5A2E7D56-BDDD-4A33-933B-06B5DED94C18}" type="pres">
      <dgm:prSet presAssocID="{F0AF1BF0-4BC5-4BAD-B233-02418578B993}" presName="Name37" presStyleLbl="parChTrans1D4" presStyleIdx="6" presStyleCnt="16"/>
      <dgm:spPr/>
    </dgm:pt>
    <dgm:pt modelId="{1E1E37D8-3217-46CF-AAFF-DC775DB2451F}" type="pres">
      <dgm:prSet presAssocID="{50634887-9D04-441A-8E79-0541A92F607A}" presName="hierRoot2" presStyleCnt="0">
        <dgm:presLayoutVars>
          <dgm:hierBranch val="init"/>
        </dgm:presLayoutVars>
      </dgm:prSet>
      <dgm:spPr/>
    </dgm:pt>
    <dgm:pt modelId="{CCD7DFA9-9FE9-46A5-9A21-083CF37A5536}" type="pres">
      <dgm:prSet presAssocID="{50634887-9D04-441A-8E79-0541A92F607A}" presName="rootComposite" presStyleCnt="0"/>
      <dgm:spPr/>
    </dgm:pt>
    <dgm:pt modelId="{583B7862-79BE-4125-99C5-F2363A43DB3F}" type="pres">
      <dgm:prSet presAssocID="{50634887-9D04-441A-8E79-0541A92F607A}" presName="rootText" presStyleLbl="node4" presStyleIdx="6" presStyleCnt="16">
        <dgm:presLayoutVars>
          <dgm:chPref val="3"/>
        </dgm:presLayoutVars>
      </dgm:prSet>
      <dgm:spPr/>
    </dgm:pt>
    <dgm:pt modelId="{14BE5F11-99D2-446B-9F4A-CE0AA1825208}" type="pres">
      <dgm:prSet presAssocID="{50634887-9D04-441A-8E79-0541A92F607A}" presName="rootConnector" presStyleLbl="node4" presStyleIdx="6" presStyleCnt="16"/>
      <dgm:spPr/>
    </dgm:pt>
    <dgm:pt modelId="{083AB7BA-A87C-47A6-916E-01E509230359}" type="pres">
      <dgm:prSet presAssocID="{50634887-9D04-441A-8E79-0541A92F607A}" presName="hierChild4" presStyleCnt="0"/>
      <dgm:spPr/>
    </dgm:pt>
    <dgm:pt modelId="{E5D30BF9-F0D3-4820-8F21-C4FF8E0D05CA}" type="pres">
      <dgm:prSet presAssocID="{7FAB4F85-B343-4329-864D-64220DABE89F}" presName="Name37" presStyleLbl="parChTrans1D4" presStyleIdx="7" presStyleCnt="16"/>
      <dgm:spPr/>
    </dgm:pt>
    <dgm:pt modelId="{40C595B9-95BA-4626-BB45-E8BD74207DBA}" type="pres">
      <dgm:prSet presAssocID="{CE77F216-7BFD-42E5-A225-35A95FE271BF}" presName="hierRoot2" presStyleCnt="0">
        <dgm:presLayoutVars>
          <dgm:hierBranch val="init"/>
        </dgm:presLayoutVars>
      </dgm:prSet>
      <dgm:spPr/>
    </dgm:pt>
    <dgm:pt modelId="{181C8139-4541-4272-8D4D-51DB5999C2C1}" type="pres">
      <dgm:prSet presAssocID="{CE77F216-7BFD-42E5-A225-35A95FE271BF}" presName="rootComposite" presStyleCnt="0"/>
      <dgm:spPr/>
    </dgm:pt>
    <dgm:pt modelId="{2CB542B1-2493-4BD2-9146-281EC2143D6E}" type="pres">
      <dgm:prSet presAssocID="{CE77F216-7BFD-42E5-A225-35A95FE271BF}" presName="rootText" presStyleLbl="node4" presStyleIdx="7" presStyleCnt="16">
        <dgm:presLayoutVars>
          <dgm:chPref val="3"/>
        </dgm:presLayoutVars>
      </dgm:prSet>
      <dgm:spPr>
        <a:prstGeom prst="flowChartTerminator">
          <a:avLst/>
        </a:prstGeom>
      </dgm:spPr>
    </dgm:pt>
    <dgm:pt modelId="{E545E8C2-2055-4FD9-852B-90A54BDAA74B}" type="pres">
      <dgm:prSet presAssocID="{CE77F216-7BFD-42E5-A225-35A95FE271BF}" presName="rootConnector" presStyleLbl="node4" presStyleIdx="7" presStyleCnt="16"/>
      <dgm:spPr/>
    </dgm:pt>
    <dgm:pt modelId="{AED00718-6562-4214-A48C-1A74F8CB56AF}" type="pres">
      <dgm:prSet presAssocID="{CE77F216-7BFD-42E5-A225-35A95FE271BF}" presName="hierChild4" presStyleCnt="0"/>
      <dgm:spPr/>
    </dgm:pt>
    <dgm:pt modelId="{5A1721B0-8D46-42E3-A917-AFE36EF0197E}" type="pres">
      <dgm:prSet presAssocID="{CE77F216-7BFD-42E5-A225-35A95FE271BF}" presName="hierChild5" presStyleCnt="0"/>
      <dgm:spPr/>
    </dgm:pt>
    <dgm:pt modelId="{034B1C7D-2B34-4D7D-959F-E6E5642CEB54}" type="pres">
      <dgm:prSet presAssocID="{50634887-9D04-441A-8E79-0541A92F607A}" presName="hierChild5" presStyleCnt="0"/>
      <dgm:spPr/>
    </dgm:pt>
    <dgm:pt modelId="{8311FD12-C8A6-464A-A449-B2694E270950}" type="pres">
      <dgm:prSet presAssocID="{662AA260-FF02-4DAA-AA13-5EB1D1CD32F4}" presName="hierChild5" presStyleCnt="0"/>
      <dgm:spPr/>
    </dgm:pt>
    <dgm:pt modelId="{C2412F99-65B0-43A2-9618-6B731F19D20D}" type="pres">
      <dgm:prSet presAssocID="{302B97D2-1014-49D0-9622-B223F81CDC43}" presName="hierChild5" presStyleCnt="0"/>
      <dgm:spPr/>
    </dgm:pt>
    <dgm:pt modelId="{342BCC9F-2AFC-47C3-9ADF-052E95247560}" type="pres">
      <dgm:prSet presAssocID="{355D9102-6D06-4334-9432-0FFCE7877B70}" presName="Name37" presStyleLbl="parChTrans1D2" presStyleIdx="1" presStyleCnt="2"/>
      <dgm:spPr/>
    </dgm:pt>
    <dgm:pt modelId="{62F01133-F4B2-4ABB-A108-95137D948ABC}" type="pres">
      <dgm:prSet presAssocID="{FB71929B-753E-4653-8F45-3EEE374AE6CC}" presName="hierRoot2" presStyleCnt="0">
        <dgm:presLayoutVars>
          <dgm:hierBranch val="init"/>
        </dgm:presLayoutVars>
      </dgm:prSet>
      <dgm:spPr/>
    </dgm:pt>
    <dgm:pt modelId="{665C7595-3479-4482-ACCD-80A6C4B4ACDB}" type="pres">
      <dgm:prSet presAssocID="{FB71929B-753E-4653-8F45-3EEE374AE6CC}" presName="rootComposite" presStyleCnt="0"/>
      <dgm:spPr/>
    </dgm:pt>
    <dgm:pt modelId="{88B642D5-4B60-480A-913A-F31003B0C41E}" type="pres">
      <dgm:prSet presAssocID="{FB71929B-753E-4653-8F45-3EEE374AE6CC}" presName="rootText" presStyleLbl="node2" presStyleIdx="1" presStyleCnt="2">
        <dgm:presLayoutVars>
          <dgm:chPref val="3"/>
        </dgm:presLayoutVars>
      </dgm:prSet>
      <dgm:spPr/>
    </dgm:pt>
    <dgm:pt modelId="{568A2A53-2229-43A5-9028-7BA81257E954}" type="pres">
      <dgm:prSet presAssocID="{FB71929B-753E-4653-8F45-3EEE374AE6CC}" presName="rootConnector" presStyleLbl="node2" presStyleIdx="1" presStyleCnt="2"/>
      <dgm:spPr/>
    </dgm:pt>
    <dgm:pt modelId="{7835EACB-64DD-4155-BFFC-9238AF0A67C5}" type="pres">
      <dgm:prSet presAssocID="{FB71929B-753E-4653-8F45-3EEE374AE6CC}" presName="hierChild4" presStyleCnt="0"/>
      <dgm:spPr/>
    </dgm:pt>
    <dgm:pt modelId="{5935233E-75BB-406B-8BCA-AEC3AA43928B}" type="pres">
      <dgm:prSet presAssocID="{F18B3725-6BAB-4F52-8559-7B22172DBFC8}" presName="Name37" presStyleLbl="parChTrans1D3" presStyleIdx="2" presStyleCnt="4"/>
      <dgm:spPr/>
    </dgm:pt>
    <dgm:pt modelId="{759A650B-6F34-42BA-809D-79418D336B34}" type="pres">
      <dgm:prSet presAssocID="{09C3324E-9336-456E-85C7-91CB2EA69F76}" presName="hierRoot2" presStyleCnt="0">
        <dgm:presLayoutVars>
          <dgm:hierBranch val="init"/>
        </dgm:presLayoutVars>
      </dgm:prSet>
      <dgm:spPr/>
    </dgm:pt>
    <dgm:pt modelId="{8069DB45-4CF3-4F1B-B62D-8B3830969AB3}" type="pres">
      <dgm:prSet presAssocID="{09C3324E-9336-456E-85C7-91CB2EA69F76}" presName="rootComposite" presStyleCnt="0"/>
      <dgm:spPr/>
    </dgm:pt>
    <dgm:pt modelId="{60021657-9451-477A-9A60-43EFCD73E3C6}" type="pres">
      <dgm:prSet presAssocID="{09C3324E-9336-456E-85C7-91CB2EA69F76}" presName="rootText" presStyleLbl="node3" presStyleIdx="2" presStyleCnt="4">
        <dgm:presLayoutVars>
          <dgm:chPref val="3"/>
        </dgm:presLayoutVars>
      </dgm:prSet>
      <dgm:spPr/>
    </dgm:pt>
    <dgm:pt modelId="{63488AE3-3D14-4E40-A3B0-80A80F6F90A2}" type="pres">
      <dgm:prSet presAssocID="{09C3324E-9336-456E-85C7-91CB2EA69F76}" presName="rootConnector" presStyleLbl="node3" presStyleIdx="2" presStyleCnt="4"/>
      <dgm:spPr/>
    </dgm:pt>
    <dgm:pt modelId="{827454E5-AD65-4D7F-ADBC-23A2E0E859F0}" type="pres">
      <dgm:prSet presAssocID="{09C3324E-9336-456E-85C7-91CB2EA69F76}" presName="hierChild4" presStyleCnt="0"/>
      <dgm:spPr/>
    </dgm:pt>
    <dgm:pt modelId="{F21765F7-4F2C-4A10-B4C0-233F0EAB60CD}" type="pres">
      <dgm:prSet presAssocID="{C33DDF5E-7E4D-4B95-9051-7E281DF817C1}" presName="Name37" presStyleLbl="parChTrans1D4" presStyleIdx="8" presStyleCnt="16"/>
      <dgm:spPr/>
    </dgm:pt>
    <dgm:pt modelId="{93F01A49-9A49-4FFF-A71E-EA00DEB11BEB}" type="pres">
      <dgm:prSet presAssocID="{3A8EEFEE-64FF-4FD1-B643-DA629220C7A0}" presName="hierRoot2" presStyleCnt="0">
        <dgm:presLayoutVars>
          <dgm:hierBranch val="init"/>
        </dgm:presLayoutVars>
      </dgm:prSet>
      <dgm:spPr/>
    </dgm:pt>
    <dgm:pt modelId="{6E6C4223-0CC1-4773-8DF5-18BEA32A8D2F}" type="pres">
      <dgm:prSet presAssocID="{3A8EEFEE-64FF-4FD1-B643-DA629220C7A0}" presName="rootComposite" presStyleCnt="0"/>
      <dgm:spPr/>
    </dgm:pt>
    <dgm:pt modelId="{06A1E82A-0EF6-40B9-B19C-14C8072B7804}" type="pres">
      <dgm:prSet presAssocID="{3A8EEFEE-64FF-4FD1-B643-DA629220C7A0}" presName="rootText" presStyleLbl="node4" presStyleIdx="8" presStyleCnt="16">
        <dgm:presLayoutVars>
          <dgm:chPref val="3"/>
        </dgm:presLayoutVars>
      </dgm:prSet>
      <dgm:spPr/>
    </dgm:pt>
    <dgm:pt modelId="{46DB7D2D-97DD-4568-89AF-DB00AB171D36}" type="pres">
      <dgm:prSet presAssocID="{3A8EEFEE-64FF-4FD1-B643-DA629220C7A0}" presName="rootConnector" presStyleLbl="node4" presStyleIdx="8" presStyleCnt="16"/>
      <dgm:spPr/>
    </dgm:pt>
    <dgm:pt modelId="{D2511EA3-6076-4AD3-BACA-A3CF3B767DD8}" type="pres">
      <dgm:prSet presAssocID="{3A8EEFEE-64FF-4FD1-B643-DA629220C7A0}" presName="hierChild4" presStyleCnt="0"/>
      <dgm:spPr/>
    </dgm:pt>
    <dgm:pt modelId="{6F5967F5-1B08-4DE4-865F-9CE518F90A36}" type="pres">
      <dgm:prSet presAssocID="{8CAF8E7A-5F98-4846-9938-E1F40208B502}" presName="Name37" presStyleLbl="parChTrans1D4" presStyleIdx="9" presStyleCnt="16"/>
      <dgm:spPr/>
    </dgm:pt>
    <dgm:pt modelId="{8BD4EF4C-902C-4010-9B02-D0A3D3C8E016}" type="pres">
      <dgm:prSet presAssocID="{BA4EA23A-83B3-43FB-9DAA-CBDC8A986286}" presName="hierRoot2" presStyleCnt="0">
        <dgm:presLayoutVars>
          <dgm:hierBranch val="init"/>
        </dgm:presLayoutVars>
      </dgm:prSet>
      <dgm:spPr/>
    </dgm:pt>
    <dgm:pt modelId="{B60636D0-63CB-49C2-AA0E-6F83FEDAA9EC}" type="pres">
      <dgm:prSet presAssocID="{BA4EA23A-83B3-43FB-9DAA-CBDC8A986286}" presName="rootComposite" presStyleCnt="0"/>
      <dgm:spPr/>
    </dgm:pt>
    <dgm:pt modelId="{A4D5853C-434F-4551-A55F-99B116220922}" type="pres">
      <dgm:prSet presAssocID="{BA4EA23A-83B3-43FB-9DAA-CBDC8A986286}" presName="rootText" presStyleLbl="node4" presStyleIdx="9" presStyleCnt="16">
        <dgm:presLayoutVars>
          <dgm:chPref val="3"/>
        </dgm:presLayoutVars>
      </dgm:prSet>
      <dgm:spPr>
        <a:prstGeom prst="flowChartTerminator">
          <a:avLst/>
        </a:prstGeom>
      </dgm:spPr>
    </dgm:pt>
    <dgm:pt modelId="{C189ABE9-FBF1-4113-9F1B-5716F61F487C}" type="pres">
      <dgm:prSet presAssocID="{BA4EA23A-83B3-43FB-9DAA-CBDC8A986286}" presName="rootConnector" presStyleLbl="node4" presStyleIdx="9" presStyleCnt="16"/>
      <dgm:spPr/>
    </dgm:pt>
    <dgm:pt modelId="{BFA367D3-389E-4439-A5B7-02B7700B91F2}" type="pres">
      <dgm:prSet presAssocID="{BA4EA23A-83B3-43FB-9DAA-CBDC8A986286}" presName="hierChild4" presStyleCnt="0"/>
      <dgm:spPr/>
    </dgm:pt>
    <dgm:pt modelId="{75CFA8EC-96DC-4778-A6ED-8D80092F5DAD}" type="pres">
      <dgm:prSet presAssocID="{BA4EA23A-83B3-43FB-9DAA-CBDC8A986286}" presName="hierChild5" presStyleCnt="0"/>
      <dgm:spPr/>
    </dgm:pt>
    <dgm:pt modelId="{FB938FF8-8D22-4CD8-9DA4-154A21F88AEA}" type="pres">
      <dgm:prSet presAssocID="{3A8EEFEE-64FF-4FD1-B643-DA629220C7A0}" presName="hierChild5" presStyleCnt="0"/>
      <dgm:spPr/>
    </dgm:pt>
    <dgm:pt modelId="{F832E030-5B2A-4C11-A352-F3A869D56DEE}" type="pres">
      <dgm:prSet presAssocID="{E23501F6-9B0A-450B-B53C-3D08CC274210}" presName="Name37" presStyleLbl="parChTrans1D4" presStyleIdx="10" presStyleCnt="16"/>
      <dgm:spPr/>
    </dgm:pt>
    <dgm:pt modelId="{E55E204B-8011-4031-9505-9BDCFCB61E8E}" type="pres">
      <dgm:prSet presAssocID="{21AAF89C-D39D-4729-A286-F4F292DE67E6}" presName="hierRoot2" presStyleCnt="0">
        <dgm:presLayoutVars>
          <dgm:hierBranch val="init"/>
        </dgm:presLayoutVars>
      </dgm:prSet>
      <dgm:spPr/>
    </dgm:pt>
    <dgm:pt modelId="{BD8B7907-79ED-4D86-A46B-60DFFDF7AE1B}" type="pres">
      <dgm:prSet presAssocID="{21AAF89C-D39D-4729-A286-F4F292DE67E6}" presName="rootComposite" presStyleCnt="0"/>
      <dgm:spPr/>
    </dgm:pt>
    <dgm:pt modelId="{E2D8060F-16D8-4B83-BABC-10165EBF1CAD}" type="pres">
      <dgm:prSet presAssocID="{21AAF89C-D39D-4729-A286-F4F292DE67E6}" presName="rootText" presStyleLbl="node4" presStyleIdx="10" presStyleCnt="16">
        <dgm:presLayoutVars>
          <dgm:chPref val="3"/>
        </dgm:presLayoutVars>
      </dgm:prSet>
      <dgm:spPr/>
    </dgm:pt>
    <dgm:pt modelId="{E25C8F47-2FEB-4C03-814A-00BD25E49395}" type="pres">
      <dgm:prSet presAssocID="{21AAF89C-D39D-4729-A286-F4F292DE67E6}" presName="rootConnector" presStyleLbl="node4" presStyleIdx="10" presStyleCnt="16"/>
      <dgm:spPr/>
    </dgm:pt>
    <dgm:pt modelId="{93FE2152-D6F8-4FB4-8F67-103B4FE2C679}" type="pres">
      <dgm:prSet presAssocID="{21AAF89C-D39D-4729-A286-F4F292DE67E6}" presName="hierChild4" presStyleCnt="0"/>
      <dgm:spPr/>
    </dgm:pt>
    <dgm:pt modelId="{955109A5-3ED3-4CED-9367-4FFE26D0E5F8}" type="pres">
      <dgm:prSet presAssocID="{AAD65EC1-BD97-4F01-AD00-DAC409F536F6}" presName="Name37" presStyleLbl="parChTrans1D4" presStyleIdx="11" presStyleCnt="16"/>
      <dgm:spPr/>
    </dgm:pt>
    <dgm:pt modelId="{09DEABAE-E82B-4A46-95D7-7EE71BB9B7E1}" type="pres">
      <dgm:prSet presAssocID="{56CA2637-857C-4119-909B-76EA4272DD32}" presName="hierRoot2" presStyleCnt="0">
        <dgm:presLayoutVars>
          <dgm:hierBranch val="init"/>
        </dgm:presLayoutVars>
      </dgm:prSet>
      <dgm:spPr/>
    </dgm:pt>
    <dgm:pt modelId="{429EC5F6-371D-4C04-A1C2-EFBC882F80C1}" type="pres">
      <dgm:prSet presAssocID="{56CA2637-857C-4119-909B-76EA4272DD32}" presName="rootComposite" presStyleCnt="0"/>
      <dgm:spPr/>
    </dgm:pt>
    <dgm:pt modelId="{542C40A6-7170-4C11-A121-34C6ADC5E028}" type="pres">
      <dgm:prSet presAssocID="{56CA2637-857C-4119-909B-76EA4272DD32}" presName="rootText" presStyleLbl="node4" presStyleIdx="11" presStyleCnt="16">
        <dgm:presLayoutVars>
          <dgm:chPref val="3"/>
        </dgm:presLayoutVars>
      </dgm:prSet>
      <dgm:spPr>
        <a:prstGeom prst="flowChartTerminator">
          <a:avLst/>
        </a:prstGeom>
      </dgm:spPr>
    </dgm:pt>
    <dgm:pt modelId="{A3155A5E-C74C-45B8-BBAE-ABF4C6A45D9F}" type="pres">
      <dgm:prSet presAssocID="{56CA2637-857C-4119-909B-76EA4272DD32}" presName="rootConnector" presStyleLbl="node4" presStyleIdx="11" presStyleCnt="16"/>
      <dgm:spPr/>
    </dgm:pt>
    <dgm:pt modelId="{32144A07-039F-4304-9FE6-5C312FFE3CCF}" type="pres">
      <dgm:prSet presAssocID="{56CA2637-857C-4119-909B-76EA4272DD32}" presName="hierChild4" presStyleCnt="0"/>
      <dgm:spPr/>
    </dgm:pt>
    <dgm:pt modelId="{B86AF818-A66B-472B-ADD2-83163861B1B9}" type="pres">
      <dgm:prSet presAssocID="{56CA2637-857C-4119-909B-76EA4272DD32}" presName="hierChild5" presStyleCnt="0"/>
      <dgm:spPr/>
    </dgm:pt>
    <dgm:pt modelId="{DB8FE7CF-C350-4E93-8934-AA7E35DE86A1}" type="pres">
      <dgm:prSet presAssocID="{21AAF89C-D39D-4729-A286-F4F292DE67E6}" presName="hierChild5" presStyleCnt="0"/>
      <dgm:spPr/>
    </dgm:pt>
    <dgm:pt modelId="{415F746F-47D0-4A5A-8621-78A485CABDA4}" type="pres">
      <dgm:prSet presAssocID="{09C3324E-9336-456E-85C7-91CB2EA69F76}" presName="hierChild5" presStyleCnt="0"/>
      <dgm:spPr/>
    </dgm:pt>
    <dgm:pt modelId="{CEE6236A-216E-4F3A-A565-866E8298A4FB}" type="pres">
      <dgm:prSet presAssocID="{72101D0B-1019-47B1-AA9E-0E38A8371E9F}" presName="Name37" presStyleLbl="parChTrans1D3" presStyleIdx="3" presStyleCnt="4"/>
      <dgm:spPr/>
    </dgm:pt>
    <dgm:pt modelId="{C8AA3D6D-4FF2-4351-B1B7-0D7892D7072D}" type="pres">
      <dgm:prSet presAssocID="{2F42A220-4910-4A31-8F84-5B28FDD5B4ED}" presName="hierRoot2" presStyleCnt="0">
        <dgm:presLayoutVars>
          <dgm:hierBranch val="init"/>
        </dgm:presLayoutVars>
      </dgm:prSet>
      <dgm:spPr/>
    </dgm:pt>
    <dgm:pt modelId="{C019948B-8D4B-413B-86D7-37A35179686E}" type="pres">
      <dgm:prSet presAssocID="{2F42A220-4910-4A31-8F84-5B28FDD5B4ED}" presName="rootComposite" presStyleCnt="0"/>
      <dgm:spPr/>
    </dgm:pt>
    <dgm:pt modelId="{13374AA0-3E7A-4471-8F00-B46EE0328304}" type="pres">
      <dgm:prSet presAssocID="{2F42A220-4910-4A31-8F84-5B28FDD5B4ED}" presName="rootText" presStyleLbl="node3" presStyleIdx="3" presStyleCnt="4">
        <dgm:presLayoutVars>
          <dgm:chPref val="3"/>
        </dgm:presLayoutVars>
      </dgm:prSet>
      <dgm:spPr/>
    </dgm:pt>
    <dgm:pt modelId="{E400B6D4-5308-4F14-B09D-5804E798C260}" type="pres">
      <dgm:prSet presAssocID="{2F42A220-4910-4A31-8F84-5B28FDD5B4ED}" presName="rootConnector" presStyleLbl="node3" presStyleIdx="3" presStyleCnt="4"/>
      <dgm:spPr/>
    </dgm:pt>
    <dgm:pt modelId="{A408DF94-2789-4F30-9395-1E7F394DC231}" type="pres">
      <dgm:prSet presAssocID="{2F42A220-4910-4A31-8F84-5B28FDD5B4ED}" presName="hierChild4" presStyleCnt="0"/>
      <dgm:spPr/>
    </dgm:pt>
    <dgm:pt modelId="{1A42E6E6-8554-477D-AF0A-D1A26B2E5609}" type="pres">
      <dgm:prSet presAssocID="{E8EAA6C4-E9AF-4A28-B46D-ADB8843DE078}" presName="Name37" presStyleLbl="parChTrans1D4" presStyleIdx="12" presStyleCnt="16"/>
      <dgm:spPr/>
    </dgm:pt>
    <dgm:pt modelId="{9E47FFBA-F47C-4129-984C-7DD178B37ABF}" type="pres">
      <dgm:prSet presAssocID="{F9497423-7787-43BF-A1BE-F44991785509}" presName="hierRoot2" presStyleCnt="0">
        <dgm:presLayoutVars>
          <dgm:hierBranch val="init"/>
        </dgm:presLayoutVars>
      </dgm:prSet>
      <dgm:spPr/>
    </dgm:pt>
    <dgm:pt modelId="{92FF09E8-EAA3-439F-9DA0-E17E9949E96B}" type="pres">
      <dgm:prSet presAssocID="{F9497423-7787-43BF-A1BE-F44991785509}" presName="rootComposite" presStyleCnt="0"/>
      <dgm:spPr/>
    </dgm:pt>
    <dgm:pt modelId="{178A75AC-4D49-4EDE-A788-C058C3129C4F}" type="pres">
      <dgm:prSet presAssocID="{F9497423-7787-43BF-A1BE-F44991785509}" presName="rootText" presStyleLbl="node4" presStyleIdx="12" presStyleCnt="16">
        <dgm:presLayoutVars>
          <dgm:chPref val="3"/>
        </dgm:presLayoutVars>
      </dgm:prSet>
      <dgm:spPr/>
    </dgm:pt>
    <dgm:pt modelId="{4CF7CFAF-12B6-4066-9EEA-8864659C568B}" type="pres">
      <dgm:prSet presAssocID="{F9497423-7787-43BF-A1BE-F44991785509}" presName="rootConnector" presStyleLbl="node4" presStyleIdx="12" presStyleCnt="16"/>
      <dgm:spPr/>
    </dgm:pt>
    <dgm:pt modelId="{8257660E-424D-45A0-800F-4CACBE0FED88}" type="pres">
      <dgm:prSet presAssocID="{F9497423-7787-43BF-A1BE-F44991785509}" presName="hierChild4" presStyleCnt="0"/>
      <dgm:spPr/>
    </dgm:pt>
    <dgm:pt modelId="{B80EC270-FD07-4169-BDE0-F07E8DB30351}" type="pres">
      <dgm:prSet presAssocID="{8A04D1E6-62FF-427D-86AA-376D0CF6B3B4}" presName="Name37" presStyleLbl="parChTrans1D4" presStyleIdx="13" presStyleCnt="16"/>
      <dgm:spPr/>
    </dgm:pt>
    <dgm:pt modelId="{14BBA42D-004C-4FAB-888B-2C92FAF9CEA7}" type="pres">
      <dgm:prSet presAssocID="{B2960507-5DFE-4AE5-8926-0C45FA5E9053}" presName="hierRoot2" presStyleCnt="0">
        <dgm:presLayoutVars>
          <dgm:hierBranch val="init"/>
        </dgm:presLayoutVars>
      </dgm:prSet>
      <dgm:spPr/>
    </dgm:pt>
    <dgm:pt modelId="{06538994-53E7-400F-912F-65660D2343F9}" type="pres">
      <dgm:prSet presAssocID="{B2960507-5DFE-4AE5-8926-0C45FA5E9053}" presName="rootComposite" presStyleCnt="0"/>
      <dgm:spPr/>
    </dgm:pt>
    <dgm:pt modelId="{3CB53250-8DEB-4BF9-B639-BC8C03CC2443}" type="pres">
      <dgm:prSet presAssocID="{B2960507-5DFE-4AE5-8926-0C45FA5E9053}" presName="rootText" presStyleLbl="node4" presStyleIdx="13" presStyleCnt="16">
        <dgm:presLayoutVars>
          <dgm:chPref val="3"/>
        </dgm:presLayoutVars>
      </dgm:prSet>
      <dgm:spPr>
        <a:prstGeom prst="flowChartTerminator">
          <a:avLst/>
        </a:prstGeom>
      </dgm:spPr>
    </dgm:pt>
    <dgm:pt modelId="{41FA9EBC-28E0-4845-9AB8-CF64EA3878BC}" type="pres">
      <dgm:prSet presAssocID="{B2960507-5DFE-4AE5-8926-0C45FA5E9053}" presName="rootConnector" presStyleLbl="node4" presStyleIdx="13" presStyleCnt="16"/>
      <dgm:spPr/>
    </dgm:pt>
    <dgm:pt modelId="{C42CB009-9F7F-44CA-9998-AACEC9A6AF01}" type="pres">
      <dgm:prSet presAssocID="{B2960507-5DFE-4AE5-8926-0C45FA5E9053}" presName="hierChild4" presStyleCnt="0"/>
      <dgm:spPr/>
    </dgm:pt>
    <dgm:pt modelId="{8BC01C04-7EF6-45A4-AF46-A45B7CDC60FC}" type="pres">
      <dgm:prSet presAssocID="{B2960507-5DFE-4AE5-8926-0C45FA5E9053}" presName="hierChild5" presStyleCnt="0"/>
      <dgm:spPr/>
    </dgm:pt>
    <dgm:pt modelId="{F2312DE9-75D6-4255-9299-6DF5E38CAD7C}" type="pres">
      <dgm:prSet presAssocID="{F9497423-7787-43BF-A1BE-F44991785509}" presName="hierChild5" presStyleCnt="0"/>
      <dgm:spPr/>
    </dgm:pt>
    <dgm:pt modelId="{E524F8D6-6A31-4120-B5AE-98E2A84B5A8C}" type="pres">
      <dgm:prSet presAssocID="{8728E795-DFFE-4CA3-B106-D44DCCCE86D6}" presName="Name37" presStyleLbl="parChTrans1D4" presStyleIdx="14" presStyleCnt="16"/>
      <dgm:spPr/>
    </dgm:pt>
    <dgm:pt modelId="{257CC30D-65C1-426A-81A8-C4648DE8448A}" type="pres">
      <dgm:prSet presAssocID="{9069B342-234C-40F0-AE36-628784B96AD8}" presName="hierRoot2" presStyleCnt="0">
        <dgm:presLayoutVars>
          <dgm:hierBranch val="init"/>
        </dgm:presLayoutVars>
      </dgm:prSet>
      <dgm:spPr/>
    </dgm:pt>
    <dgm:pt modelId="{6F5EAFED-443D-44CB-945B-0153A2BD056C}" type="pres">
      <dgm:prSet presAssocID="{9069B342-234C-40F0-AE36-628784B96AD8}" presName="rootComposite" presStyleCnt="0"/>
      <dgm:spPr/>
    </dgm:pt>
    <dgm:pt modelId="{81343267-98D8-4242-A80C-4CEB5E3E2698}" type="pres">
      <dgm:prSet presAssocID="{9069B342-234C-40F0-AE36-628784B96AD8}" presName="rootText" presStyleLbl="node4" presStyleIdx="14" presStyleCnt="16">
        <dgm:presLayoutVars>
          <dgm:chPref val="3"/>
        </dgm:presLayoutVars>
      </dgm:prSet>
      <dgm:spPr/>
    </dgm:pt>
    <dgm:pt modelId="{C6B43F54-4DE6-48F5-9642-DDF69CEC676F}" type="pres">
      <dgm:prSet presAssocID="{9069B342-234C-40F0-AE36-628784B96AD8}" presName="rootConnector" presStyleLbl="node4" presStyleIdx="14" presStyleCnt="16"/>
      <dgm:spPr/>
    </dgm:pt>
    <dgm:pt modelId="{9EB342C3-CB38-4EA7-951B-9227CAD9E142}" type="pres">
      <dgm:prSet presAssocID="{9069B342-234C-40F0-AE36-628784B96AD8}" presName="hierChild4" presStyleCnt="0"/>
      <dgm:spPr/>
    </dgm:pt>
    <dgm:pt modelId="{A93C2BC6-E7B3-42AB-89A7-F88593B551B4}" type="pres">
      <dgm:prSet presAssocID="{2975A251-6964-42E7-8375-87B8635C2199}" presName="Name37" presStyleLbl="parChTrans1D4" presStyleIdx="15" presStyleCnt="16"/>
      <dgm:spPr/>
    </dgm:pt>
    <dgm:pt modelId="{20B62598-6ED1-4983-AAB4-7694BE74AA37}" type="pres">
      <dgm:prSet presAssocID="{17B2640D-4177-40D0-9CC6-F484AD058A4A}" presName="hierRoot2" presStyleCnt="0">
        <dgm:presLayoutVars>
          <dgm:hierBranch val="init"/>
        </dgm:presLayoutVars>
      </dgm:prSet>
      <dgm:spPr/>
    </dgm:pt>
    <dgm:pt modelId="{B7C2C534-B493-49CC-980D-BC4E9FB92AF5}" type="pres">
      <dgm:prSet presAssocID="{17B2640D-4177-40D0-9CC6-F484AD058A4A}" presName="rootComposite" presStyleCnt="0"/>
      <dgm:spPr/>
    </dgm:pt>
    <dgm:pt modelId="{8B3CF149-CDD0-4E6B-90D6-B63132A051FF}" type="pres">
      <dgm:prSet presAssocID="{17B2640D-4177-40D0-9CC6-F484AD058A4A}" presName="rootText" presStyleLbl="node4" presStyleIdx="15" presStyleCnt="16">
        <dgm:presLayoutVars>
          <dgm:chPref val="3"/>
        </dgm:presLayoutVars>
      </dgm:prSet>
      <dgm:spPr>
        <a:prstGeom prst="flowChartTerminator">
          <a:avLst/>
        </a:prstGeom>
      </dgm:spPr>
    </dgm:pt>
    <dgm:pt modelId="{860C4C44-50EC-4475-AE72-39B576B7AF18}" type="pres">
      <dgm:prSet presAssocID="{17B2640D-4177-40D0-9CC6-F484AD058A4A}" presName="rootConnector" presStyleLbl="node4" presStyleIdx="15" presStyleCnt="16"/>
      <dgm:spPr/>
    </dgm:pt>
    <dgm:pt modelId="{428E4385-9DC3-4FF0-AC16-198F3EDD1FBA}" type="pres">
      <dgm:prSet presAssocID="{17B2640D-4177-40D0-9CC6-F484AD058A4A}" presName="hierChild4" presStyleCnt="0"/>
      <dgm:spPr/>
    </dgm:pt>
    <dgm:pt modelId="{75DACD3D-2F7C-465F-A38B-F318A24693FB}" type="pres">
      <dgm:prSet presAssocID="{17B2640D-4177-40D0-9CC6-F484AD058A4A}" presName="hierChild5" presStyleCnt="0"/>
      <dgm:spPr/>
    </dgm:pt>
    <dgm:pt modelId="{03EA9AEA-26F9-4A2D-8499-DC35D1BD2A24}" type="pres">
      <dgm:prSet presAssocID="{9069B342-234C-40F0-AE36-628784B96AD8}" presName="hierChild5" presStyleCnt="0"/>
      <dgm:spPr/>
    </dgm:pt>
    <dgm:pt modelId="{4D0FDBD3-ADC1-417C-9DB2-8EEE29C08CF4}" type="pres">
      <dgm:prSet presAssocID="{2F42A220-4910-4A31-8F84-5B28FDD5B4ED}" presName="hierChild5" presStyleCnt="0"/>
      <dgm:spPr/>
    </dgm:pt>
    <dgm:pt modelId="{D76A585A-DC13-4FB0-BD36-5B27777CF173}" type="pres">
      <dgm:prSet presAssocID="{FB71929B-753E-4653-8F45-3EEE374AE6CC}" presName="hierChild5" presStyleCnt="0"/>
      <dgm:spPr/>
    </dgm:pt>
    <dgm:pt modelId="{968A8E27-DBD2-4E70-8801-08C589FEB7A2}" type="pres">
      <dgm:prSet presAssocID="{B175281C-178F-406D-AE70-093369BD641A}" presName="hierChild3" presStyleCnt="0"/>
      <dgm:spPr/>
    </dgm:pt>
  </dgm:ptLst>
  <dgm:cxnLst>
    <dgm:cxn modelId="{A9185B00-91DA-46B9-BE7E-F599020CC1B6}" type="presOf" srcId="{9069B342-234C-40F0-AE36-628784B96AD8}" destId="{81343267-98D8-4242-A80C-4CEB5E3E2698}" srcOrd="0" destOrd="0" presId="urn:microsoft.com/office/officeart/2005/8/layout/orgChart1"/>
    <dgm:cxn modelId="{6B39DE02-0BD1-4DFB-B6E9-59CC36318183}" type="presOf" srcId="{3A8EEFEE-64FF-4FD1-B643-DA629220C7A0}" destId="{46DB7D2D-97DD-4568-89AF-DB00AB171D36}" srcOrd="1" destOrd="0" presId="urn:microsoft.com/office/officeart/2005/8/layout/orgChart1"/>
    <dgm:cxn modelId="{C81E2705-AD3D-4C2B-B8DD-FF87D94C1508}" srcId="{E2054BF5-F8CB-4419-8BF7-35D07DB4FB26}" destId="{B175281C-178F-406D-AE70-093369BD641A}" srcOrd="0" destOrd="0" parTransId="{F6043C11-9BDB-46C6-8EFC-2EAAC3378AD6}" sibTransId="{EE8AA233-5A58-4D5F-939D-D435D524F85C}"/>
    <dgm:cxn modelId="{59C99806-FB3A-4618-84E0-D25136058540}" type="presOf" srcId="{AAD65EC1-BD97-4F01-AD00-DAC409F536F6}" destId="{955109A5-3ED3-4CED-9367-4FFE26D0E5F8}" srcOrd="0" destOrd="0" presId="urn:microsoft.com/office/officeart/2005/8/layout/orgChart1"/>
    <dgm:cxn modelId="{FE986B07-63C6-4CFC-8D60-5BD11E7723D8}" srcId="{B175281C-178F-406D-AE70-093369BD641A}" destId="{302B97D2-1014-49D0-9622-B223F81CDC43}" srcOrd="0" destOrd="0" parTransId="{253EE406-B423-4BB0-8304-C579CBE04B74}" sibTransId="{545F7CA4-14B5-44BE-A97B-3E0EF4E2E814}"/>
    <dgm:cxn modelId="{AF224309-BBD7-4C14-BD12-21C2AD8ED93D}" srcId="{2F42A220-4910-4A31-8F84-5B28FDD5B4ED}" destId="{9069B342-234C-40F0-AE36-628784B96AD8}" srcOrd="1" destOrd="0" parTransId="{8728E795-DFFE-4CA3-B106-D44DCCCE86D6}" sibTransId="{25936E79-C359-4DE3-A89B-EB000822CE58}"/>
    <dgm:cxn modelId="{C05D9E09-98CF-4115-A3DD-063C8C4FAE9F}" type="presOf" srcId="{17B2640D-4177-40D0-9CC6-F484AD058A4A}" destId="{8B3CF149-CDD0-4E6B-90D6-B63132A051FF}" srcOrd="0" destOrd="0" presId="urn:microsoft.com/office/officeart/2005/8/layout/orgChart1"/>
    <dgm:cxn modelId="{CD100312-7F95-40AA-8B39-44D4DC1BAD70}" type="presOf" srcId="{355D9102-6D06-4334-9432-0FFCE7877B70}" destId="{342BCC9F-2AFC-47C3-9ADF-052E95247560}" srcOrd="0" destOrd="0" presId="urn:microsoft.com/office/officeart/2005/8/layout/orgChart1"/>
    <dgm:cxn modelId="{77536813-D10D-4CE3-BADD-D13715BFE2FE}" type="presOf" srcId="{2975A251-6964-42E7-8375-87B8635C2199}" destId="{A93C2BC6-E7B3-42AB-89A7-F88593B551B4}" srcOrd="0" destOrd="0" presId="urn:microsoft.com/office/officeart/2005/8/layout/orgChart1"/>
    <dgm:cxn modelId="{2D749119-8F7C-4348-B090-5D0946F855FE}" type="presOf" srcId="{00639F0A-56DB-4750-A27A-7410D026E334}" destId="{3A19BA2E-6CD2-4B22-8D2E-4557EC238F47}" srcOrd="0" destOrd="0" presId="urn:microsoft.com/office/officeart/2005/8/layout/orgChart1"/>
    <dgm:cxn modelId="{87A2B31C-FBB1-4AD6-ADBE-0B9F48B4FA7A}" type="presOf" srcId="{662AA260-FF02-4DAA-AA13-5EB1D1CD32F4}" destId="{CD59BE87-F0E9-4620-96B1-B098FFC879D1}" srcOrd="1" destOrd="0" presId="urn:microsoft.com/office/officeart/2005/8/layout/orgChart1"/>
    <dgm:cxn modelId="{7D576B20-C6A9-4475-BAF5-0F876DF53DC4}" type="presOf" srcId="{B2960507-5DFE-4AE5-8926-0C45FA5E9053}" destId="{3CB53250-8DEB-4BF9-B639-BC8C03CC2443}" srcOrd="0" destOrd="0" presId="urn:microsoft.com/office/officeart/2005/8/layout/orgChart1"/>
    <dgm:cxn modelId="{D62A7221-96CF-40D1-AAAF-1171527F08F0}" type="presOf" srcId="{F18B3725-6BAB-4F52-8559-7B22172DBFC8}" destId="{5935233E-75BB-406B-8BCA-AEC3AA43928B}" srcOrd="0" destOrd="0" presId="urn:microsoft.com/office/officeart/2005/8/layout/orgChart1"/>
    <dgm:cxn modelId="{54D50C26-9699-46C4-83DF-9D1170864BFC}" srcId="{2F42A220-4910-4A31-8F84-5B28FDD5B4ED}" destId="{F9497423-7787-43BF-A1BE-F44991785509}" srcOrd="0" destOrd="0" parTransId="{E8EAA6C4-E9AF-4A28-B46D-ADB8843DE078}" sibTransId="{E9ECF69C-004A-4EDD-8E79-852778876B6D}"/>
    <dgm:cxn modelId="{A7B84026-82E0-4BB1-958D-2EFD13A10F12}" type="presOf" srcId="{85CE2FC3-5B20-4E74-93F5-F7CB8E41F7E7}" destId="{9E768C6B-48AA-4745-AFAD-E830171D98E2}" srcOrd="0" destOrd="0" presId="urn:microsoft.com/office/officeart/2005/8/layout/orgChart1"/>
    <dgm:cxn modelId="{2AD13E2A-5714-4F03-9BFC-A1E952ABDE6B}" type="presOf" srcId="{48138299-BB6C-4418-A505-5A70A2AB14D5}" destId="{F2EAE9F0-309D-4814-85BE-1B41299E83E9}" srcOrd="0" destOrd="0" presId="urn:microsoft.com/office/officeart/2005/8/layout/orgChart1"/>
    <dgm:cxn modelId="{F940802A-8795-41A1-A6BF-5E2EC5B3F675}" type="presOf" srcId="{FB71929B-753E-4653-8F45-3EEE374AE6CC}" destId="{88B642D5-4B60-480A-913A-F31003B0C41E}" srcOrd="0" destOrd="0" presId="urn:microsoft.com/office/officeart/2005/8/layout/orgChart1"/>
    <dgm:cxn modelId="{BC5A842C-BE7E-4875-B652-1242BBC00F87}" type="presOf" srcId="{3A8EEFEE-64FF-4FD1-B643-DA629220C7A0}" destId="{06A1E82A-0EF6-40B9-B19C-14C8072B7804}" srcOrd="0" destOrd="0" presId="urn:microsoft.com/office/officeart/2005/8/layout/orgChart1"/>
    <dgm:cxn modelId="{B2468C2E-BE90-41EA-A5CB-388DA120A9CE}" type="presOf" srcId="{BA4EA23A-83B3-43FB-9DAA-CBDC8A986286}" destId="{C189ABE9-FBF1-4113-9F1B-5716F61F487C}" srcOrd="1" destOrd="0" presId="urn:microsoft.com/office/officeart/2005/8/layout/orgChart1"/>
    <dgm:cxn modelId="{26216635-F764-47D0-851A-40BF1A48EEFB}" type="presOf" srcId="{B175281C-178F-406D-AE70-093369BD641A}" destId="{AC23B83F-EB03-410A-9025-9D3819E8570D}" srcOrd="1" destOrd="0" presId="urn:microsoft.com/office/officeart/2005/8/layout/orgChart1"/>
    <dgm:cxn modelId="{4CC7A037-856E-45EA-A070-1CC9196B50AA}" type="presOf" srcId="{8728E795-DFFE-4CA3-B106-D44DCCCE86D6}" destId="{E524F8D6-6A31-4120-B5AE-98E2A84B5A8C}" srcOrd="0" destOrd="0" presId="urn:microsoft.com/office/officeart/2005/8/layout/orgChart1"/>
    <dgm:cxn modelId="{000ABB37-BAF6-45B1-8186-AC4FD34DBD80}" srcId="{B175281C-178F-406D-AE70-093369BD641A}" destId="{FB71929B-753E-4653-8F45-3EEE374AE6CC}" srcOrd="1" destOrd="0" parTransId="{355D9102-6D06-4334-9432-0FFCE7877B70}" sibTransId="{EB7389E2-FAB5-49FD-A383-89550947F9C2}"/>
    <dgm:cxn modelId="{BDE1233A-EA55-459D-89DB-04BB83D384A2}" srcId="{09C3324E-9336-456E-85C7-91CB2EA69F76}" destId="{3A8EEFEE-64FF-4FD1-B643-DA629220C7A0}" srcOrd="0" destOrd="0" parTransId="{C33DDF5E-7E4D-4B95-9051-7E281DF817C1}" sibTransId="{98A38D5B-839E-4671-8170-06750DCCB21A}"/>
    <dgm:cxn modelId="{D113093B-AD6C-4670-B2F3-1EBAAEC8B48E}" srcId="{FB71929B-753E-4653-8F45-3EEE374AE6CC}" destId="{2F42A220-4910-4A31-8F84-5B28FDD5B4ED}" srcOrd="1" destOrd="0" parTransId="{72101D0B-1019-47B1-AA9E-0E38A8371E9F}" sibTransId="{74AA7E7F-8001-405A-A38C-864D01ECA733}"/>
    <dgm:cxn modelId="{B897B14A-B026-454D-B323-DD3E7265C9CF}" type="presOf" srcId="{9069B342-234C-40F0-AE36-628784B96AD8}" destId="{C6B43F54-4DE6-48F5-9642-DDF69CEC676F}" srcOrd="1" destOrd="0" presId="urn:microsoft.com/office/officeart/2005/8/layout/orgChart1"/>
    <dgm:cxn modelId="{52CBBD4D-B38A-4DCF-B07A-4CA21413E486}" type="presOf" srcId="{56CA2637-857C-4119-909B-76EA4272DD32}" destId="{A3155A5E-C74C-45B8-BBAE-ABF4C6A45D9F}" srcOrd="1" destOrd="0" presId="urn:microsoft.com/office/officeart/2005/8/layout/orgChart1"/>
    <dgm:cxn modelId="{8927314E-49D5-4262-9BCE-1A9128D3ED66}" type="presOf" srcId="{9B9D410A-7A9A-416A-9F12-E2403D566ED3}" destId="{F0CDD765-D3BE-43BD-9B4F-67B17C436B43}" srcOrd="1" destOrd="0" presId="urn:microsoft.com/office/officeart/2005/8/layout/orgChart1"/>
    <dgm:cxn modelId="{E630674E-C191-4EFB-A961-2AB453DA9A89}" type="presOf" srcId="{5A2054A7-EB01-404C-8751-ECB80EEF1ECD}" destId="{479CF454-9913-4664-903D-C4C024A89E7E}" srcOrd="0" destOrd="0" presId="urn:microsoft.com/office/officeart/2005/8/layout/orgChart1"/>
    <dgm:cxn modelId="{C7036C53-12A7-488F-AA58-F0EFD30403BD}" srcId="{302B97D2-1014-49D0-9622-B223F81CDC43}" destId="{662AA260-FF02-4DAA-AA13-5EB1D1CD32F4}" srcOrd="1" destOrd="0" parTransId="{5A2054A7-EB01-404C-8751-ECB80EEF1ECD}" sibTransId="{F60B1252-C61E-4CA2-AFB8-22DFE2C8862C}"/>
    <dgm:cxn modelId="{94ABB353-2598-4A0E-A3E4-15A4B81CAF9D}" type="presOf" srcId="{2F42A220-4910-4A31-8F84-5B28FDD5B4ED}" destId="{E400B6D4-5308-4F14-B09D-5804E798C260}" srcOrd="1" destOrd="0" presId="urn:microsoft.com/office/officeart/2005/8/layout/orgChart1"/>
    <dgm:cxn modelId="{717B2357-16AA-48E0-AF54-9E25FEB66530}" type="presOf" srcId="{6EFF71A3-F6C7-4247-902F-03F1906AF4B5}" destId="{9CC03CAF-0A94-43ED-9C9A-AD72549C7C3E}" srcOrd="0" destOrd="0" presId="urn:microsoft.com/office/officeart/2005/8/layout/orgChart1"/>
    <dgm:cxn modelId="{4016FC5D-0B0D-4D83-90F7-3678559BCB12}" srcId="{F9497423-7787-43BF-A1BE-F44991785509}" destId="{B2960507-5DFE-4AE5-8926-0C45FA5E9053}" srcOrd="0" destOrd="0" parTransId="{8A04D1E6-62FF-427D-86AA-376D0CF6B3B4}" sibTransId="{3987DF88-A0A3-45F4-B49E-FC33CC0B7CF7}"/>
    <dgm:cxn modelId="{3B280C60-47C0-42DA-B237-4AB51F409214}" type="presOf" srcId="{56CA2637-857C-4119-909B-76EA4272DD32}" destId="{542C40A6-7170-4C11-A121-34C6ADC5E028}" srcOrd="0" destOrd="0" presId="urn:microsoft.com/office/officeart/2005/8/layout/orgChart1"/>
    <dgm:cxn modelId="{82348E60-0A89-4CED-9399-C9FBD8814182}" type="presOf" srcId="{CE77F216-7BFD-42E5-A225-35A95FE271BF}" destId="{2CB542B1-2493-4BD2-9146-281EC2143D6E}" srcOrd="0" destOrd="0" presId="urn:microsoft.com/office/officeart/2005/8/layout/orgChart1"/>
    <dgm:cxn modelId="{63F86361-C730-430F-BAD7-842352EFA608}" type="presOf" srcId="{85CE2FC3-5B20-4E74-93F5-F7CB8E41F7E7}" destId="{0218C70E-CD63-45D6-83AF-3591FD9CFB4A}" srcOrd="1" destOrd="0" presId="urn:microsoft.com/office/officeart/2005/8/layout/orgChart1"/>
    <dgm:cxn modelId="{7C5AF361-DCDA-41ED-A961-5988D1017823}" type="presOf" srcId="{21AAF89C-D39D-4729-A286-F4F292DE67E6}" destId="{E25C8F47-2FEB-4C03-814A-00BD25E49395}" srcOrd="1" destOrd="0" presId="urn:microsoft.com/office/officeart/2005/8/layout/orgChart1"/>
    <dgm:cxn modelId="{43D20465-E4CE-4CB2-970C-84E0D40BB52E}" type="presOf" srcId="{A709788E-1D47-41C6-8EBF-983B9C6CAE21}" destId="{C17D3E7F-F671-4232-A3CE-8BB477FB1185}" srcOrd="1" destOrd="0" presId="urn:microsoft.com/office/officeart/2005/8/layout/orgChart1"/>
    <dgm:cxn modelId="{57E57B65-4646-437D-A1B8-B85CA2E3E3FD}" type="presOf" srcId="{7FAB4F85-B343-4329-864D-64220DABE89F}" destId="{E5D30BF9-F0D3-4820-8F21-C4FF8E0D05CA}" srcOrd="0" destOrd="0" presId="urn:microsoft.com/office/officeart/2005/8/layout/orgChart1"/>
    <dgm:cxn modelId="{84635A66-C083-4104-85F0-3FEC5B048281}" type="presOf" srcId="{6C3C03FB-37C6-484E-9B68-076CC13622CD}" destId="{90503199-8449-4569-89D8-DF69E11D7107}" srcOrd="0" destOrd="0" presId="urn:microsoft.com/office/officeart/2005/8/layout/orgChart1"/>
    <dgm:cxn modelId="{C3624C67-8439-4CA2-8279-BA73CCBB82FB}" type="presOf" srcId="{E8EAA6C4-E9AF-4A28-B46D-ADB8843DE078}" destId="{1A42E6E6-8554-477D-AF0A-D1A26B2E5609}" srcOrd="0" destOrd="0" presId="urn:microsoft.com/office/officeart/2005/8/layout/orgChart1"/>
    <dgm:cxn modelId="{F5841069-F754-4C2C-8660-431378262C03}" type="presOf" srcId="{50634887-9D04-441A-8E79-0541A92F607A}" destId="{14BE5F11-99D2-446B-9F4A-CE0AA1825208}" srcOrd="1" destOrd="0" presId="urn:microsoft.com/office/officeart/2005/8/layout/orgChart1"/>
    <dgm:cxn modelId="{C3F33B69-A906-41D4-857E-356E72AD4ED4}" srcId="{D82D1971-C486-4E87-8A15-F75DDF0E4844}" destId="{6C3C03FB-37C6-484E-9B68-076CC13622CD}" srcOrd="0" destOrd="0" parTransId="{A386C645-D06C-4261-AF7F-5AB4F14D4978}" sibTransId="{92E7E636-D32C-4AAB-B4CC-2FD64A546BB0}"/>
    <dgm:cxn modelId="{8AC2A06A-7C95-49FC-AAB3-CB0AA8B44B75}" srcId="{9069B342-234C-40F0-AE36-628784B96AD8}" destId="{17B2640D-4177-40D0-9CC6-F484AD058A4A}" srcOrd="0" destOrd="0" parTransId="{2975A251-6964-42E7-8375-87B8635C2199}" sibTransId="{E708A18D-A600-4DB1-A9F9-F21E5713C3A1}"/>
    <dgm:cxn modelId="{B98A7972-B786-4B69-9E7E-BA53A690E9D0}" type="presOf" srcId="{A0589EB2-684A-4614-A8DB-97B038888ED3}" destId="{650D0449-0118-4ED5-8E28-07BC9FB831A8}" srcOrd="0" destOrd="0" presId="urn:microsoft.com/office/officeart/2005/8/layout/orgChart1"/>
    <dgm:cxn modelId="{54C2F573-7CBC-4BCE-940F-283A49644961}" type="presOf" srcId="{09C3324E-9336-456E-85C7-91CB2EA69F76}" destId="{60021657-9451-477A-9A60-43EFCD73E3C6}" srcOrd="0" destOrd="0" presId="urn:microsoft.com/office/officeart/2005/8/layout/orgChart1"/>
    <dgm:cxn modelId="{A7041778-F461-4DFE-A6B5-07019907C326}" type="presOf" srcId="{B175281C-178F-406D-AE70-093369BD641A}" destId="{76CB79F9-F49D-4AE9-A7FD-239231C89790}" srcOrd="0" destOrd="0" presId="urn:microsoft.com/office/officeart/2005/8/layout/orgChart1"/>
    <dgm:cxn modelId="{1110397B-F1EA-44CE-9ABF-B5F830C74B4E}" type="presOf" srcId="{D82D1971-C486-4E87-8A15-F75DDF0E4844}" destId="{57D95651-A607-4454-AD5B-C4663C156726}" srcOrd="0" destOrd="0" presId="urn:microsoft.com/office/officeart/2005/8/layout/orgChart1"/>
    <dgm:cxn modelId="{F317587C-0A3A-4F9E-BB5C-797F6265CC63}" type="presOf" srcId="{10CD3D5C-FABB-4B36-8767-3BF69811C364}" destId="{938B9CA9-5A6D-42B0-94F7-33082A37F4E0}" srcOrd="1" destOrd="0" presId="urn:microsoft.com/office/officeart/2005/8/layout/orgChart1"/>
    <dgm:cxn modelId="{452BF17C-19D0-4ACA-B79A-C15467505F8E}" type="presOf" srcId="{A386C645-D06C-4261-AF7F-5AB4F14D4978}" destId="{A99F3A94-122D-4897-920C-941BDE288774}" srcOrd="0" destOrd="0" presId="urn:microsoft.com/office/officeart/2005/8/layout/orgChart1"/>
    <dgm:cxn modelId="{00EDE97D-A012-4C10-B26B-CF3F0C4E587B}" srcId="{3A8EEFEE-64FF-4FD1-B643-DA629220C7A0}" destId="{BA4EA23A-83B3-43FB-9DAA-CBDC8A986286}" srcOrd="0" destOrd="0" parTransId="{8CAF8E7A-5F98-4846-9938-E1F40208B502}" sibTransId="{EA6AB6E1-79CC-48AA-9ADC-043D961D0B27}"/>
    <dgm:cxn modelId="{426AC37E-8E11-407B-B5E5-37C08B7F3AB1}" srcId="{21AAF89C-D39D-4729-A286-F4F292DE67E6}" destId="{56CA2637-857C-4119-909B-76EA4272DD32}" srcOrd="0" destOrd="0" parTransId="{AAD65EC1-BD97-4F01-AD00-DAC409F536F6}" sibTransId="{8BEBB11D-6211-42CB-A6FC-D7016D045433}"/>
    <dgm:cxn modelId="{D823697F-E209-4587-ACB1-77DB110674DB}" type="presOf" srcId="{8CAF8E7A-5F98-4846-9938-E1F40208B502}" destId="{6F5967F5-1B08-4DE4-865F-9CE518F90A36}" srcOrd="0" destOrd="0" presId="urn:microsoft.com/office/officeart/2005/8/layout/orgChart1"/>
    <dgm:cxn modelId="{3B906E81-7AAC-437F-B64F-0D61D3138A3C}" type="presOf" srcId="{271D4AE8-3E88-49F6-A6CB-8D719994BBA8}" destId="{FDD779EC-8A39-4CD1-9E88-1E1E48737D6A}" srcOrd="0" destOrd="0" presId="urn:microsoft.com/office/officeart/2005/8/layout/orgChart1"/>
    <dgm:cxn modelId="{7E3A8B84-3AE0-4D6D-B714-44D62DCE993B}" srcId="{662AA260-FF02-4DAA-AA13-5EB1D1CD32F4}" destId="{85CE2FC3-5B20-4E74-93F5-F7CB8E41F7E7}" srcOrd="0" destOrd="0" parTransId="{6EFF71A3-F6C7-4247-902F-03F1906AF4B5}" sibTransId="{163C1AB1-34DE-4365-8310-4DDD7893403C}"/>
    <dgm:cxn modelId="{7799B788-408E-4758-BC47-9ABF074CE00C}" type="presOf" srcId="{302B97D2-1014-49D0-9622-B223F81CDC43}" destId="{03281C82-170F-4D3F-9FA4-A9EE1BEB0635}" srcOrd="1" destOrd="0" presId="urn:microsoft.com/office/officeart/2005/8/layout/orgChart1"/>
    <dgm:cxn modelId="{34B0C68A-9EB6-46C6-BF6E-4063399CBE97}" type="presOf" srcId="{E2054BF5-F8CB-4419-8BF7-35D07DB4FB26}" destId="{B56A0948-9D9B-4ABD-943C-61CC1B050310}" srcOrd="0" destOrd="0" presId="urn:microsoft.com/office/officeart/2005/8/layout/orgChart1"/>
    <dgm:cxn modelId="{CBCC0E92-B880-4C5F-ADEC-267D78411F99}" type="presOf" srcId="{09C3324E-9336-456E-85C7-91CB2EA69F76}" destId="{63488AE3-3D14-4E40-A3B0-80A80F6F90A2}" srcOrd="1" destOrd="0" presId="urn:microsoft.com/office/officeart/2005/8/layout/orgChart1"/>
    <dgm:cxn modelId="{3F7F8F94-DF6F-4F09-BBCC-6387CA8D1ECE}" type="presOf" srcId="{302B97D2-1014-49D0-9622-B223F81CDC43}" destId="{5655C93D-E2C5-4BA1-AB73-6915535028A4}" srcOrd="0" destOrd="0" presId="urn:microsoft.com/office/officeart/2005/8/layout/orgChart1"/>
    <dgm:cxn modelId="{E49A0A98-4004-472B-8F60-555DD1F06D11}" srcId="{10CD3D5C-FABB-4B36-8767-3BF69811C364}" destId="{D82D1971-C486-4E87-8A15-F75DDF0E4844}" srcOrd="0" destOrd="0" parTransId="{48138299-BB6C-4418-A505-5A70A2AB14D5}" sibTransId="{75274F04-058E-49C8-B2DE-517B5D63342E}"/>
    <dgm:cxn modelId="{58FE1C9B-E59C-470A-844C-A4DE6BE421D6}" type="presOf" srcId="{2F42A220-4910-4A31-8F84-5B28FDD5B4ED}" destId="{13374AA0-3E7A-4471-8F00-B46EE0328304}" srcOrd="0" destOrd="0" presId="urn:microsoft.com/office/officeart/2005/8/layout/orgChart1"/>
    <dgm:cxn modelId="{C38FF79D-3873-4D21-8FFE-130D8A7A47ED}" type="presOf" srcId="{9B9D410A-7A9A-416A-9F12-E2403D566ED3}" destId="{F336A045-C213-4BEA-88E7-8CA87B77B341}" srcOrd="0" destOrd="0" presId="urn:microsoft.com/office/officeart/2005/8/layout/orgChart1"/>
    <dgm:cxn modelId="{848396A1-1D16-4F39-8DED-FDAEEC890151}" type="presOf" srcId="{662AA260-FF02-4DAA-AA13-5EB1D1CD32F4}" destId="{FA9B40BC-BE17-445E-917A-D020E49E9EE1}" srcOrd="0" destOrd="0" presId="urn:microsoft.com/office/officeart/2005/8/layout/orgChart1"/>
    <dgm:cxn modelId="{E4A2E8A5-5D48-42F5-B0B9-B6CC7C1488BF}" type="presOf" srcId="{CE77F216-7BFD-42E5-A225-35A95FE271BF}" destId="{E545E8C2-2055-4FD9-852B-90A54BDAA74B}" srcOrd="1" destOrd="0" presId="urn:microsoft.com/office/officeart/2005/8/layout/orgChart1"/>
    <dgm:cxn modelId="{758991AA-5F54-4CAA-B85B-7C4AB121DCAB}" type="presOf" srcId="{21AAF89C-D39D-4729-A286-F4F292DE67E6}" destId="{E2D8060F-16D8-4B83-BABC-10165EBF1CAD}" srcOrd="0" destOrd="0" presId="urn:microsoft.com/office/officeart/2005/8/layout/orgChart1"/>
    <dgm:cxn modelId="{2A81F3AC-42AB-458D-8643-736D83D2BF5E}" srcId="{50634887-9D04-441A-8E79-0541A92F607A}" destId="{CE77F216-7BFD-42E5-A225-35A95FE271BF}" srcOrd="0" destOrd="0" parTransId="{7FAB4F85-B343-4329-864D-64220DABE89F}" sibTransId="{71578B51-AD70-40CA-ACC2-C1D087D065FE}"/>
    <dgm:cxn modelId="{D685D6BB-DBF7-4BE8-A5DB-612455DB5319}" type="presOf" srcId="{FB71929B-753E-4653-8F45-3EEE374AE6CC}" destId="{568A2A53-2229-43A5-9028-7BA81257E954}" srcOrd="1" destOrd="0" presId="urn:microsoft.com/office/officeart/2005/8/layout/orgChart1"/>
    <dgm:cxn modelId="{8D0F2FBE-8D3E-4FAD-A424-B67460C63FDD}" type="presOf" srcId="{17B2640D-4177-40D0-9CC6-F484AD058A4A}" destId="{860C4C44-50EC-4475-AE72-39B576B7AF18}" srcOrd="1" destOrd="0" presId="urn:microsoft.com/office/officeart/2005/8/layout/orgChart1"/>
    <dgm:cxn modelId="{130619C1-C248-4E7E-B921-3A2B18DCA73E}" type="presOf" srcId="{F9497423-7787-43BF-A1BE-F44991785509}" destId="{4CF7CFAF-12B6-4066-9EEA-8864659C568B}" srcOrd="1" destOrd="0" presId="urn:microsoft.com/office/officeart/2005/8/layout/orgChart1"/>
    <dgm:cxn modelId="{C5D165C1-7E4E-4FEE-B868-564C0CF386F6}" type="presOf" srcId="{A709788E-1D47-41C6-8EBF-983B9C6CAE21}" destId="{8DBEDA8A-2083-455F-9A89-0DF1D4635CB7}" srcOrd="0" destOrd="0" presId="urn:microsoft.com/office/officeart/2005/8/layout/orgChart1"/>
    <dgm:cxn modelId="{9E9E92C3-BB25-4161-A9F1-BA9E10DB620F}" srcId="{10CD3D5C-FABB-4B36-8767-3BF69811C364}" destId="{A709788E-1D47-41C6-8EBF-983B9C6CAE21}" srcOrd="1" destOrd="0" parTransId="{F451503B-1A52-4C16-8B30-44D698CFE2D4}" sibTransId="{7B8C0BDD-81AA-45E7-B8C6-2667A17D3B76}"/>
    <dgm:cxn modelId="{AB0401C5-FBEA-4E8B-AA68-5C5CCCDA2180}" type="presOf" srcId="{CA016EAF-8395-4128-94C1-CFB3BE0C5938}" destId="{57468670-5EE3-4B05-A1D8-F2BBB0DE8739}" srcOrd="0" destOrd="0" presId="urn:microsoft.com/office/officeart/2005/8/layout/orgChart1"/>
    <dgm:cxn modelId="{CB8467C5-85F5-49BF-BCC5-63904AC8AC58}" type="presOf" srcId="{10CD3D5C-FABB-4B36-8767-3BF69811C364}" destId="{A3FA97D1-5BD6-4008-853E-401C21CFD06D}" srcOrd="0" destOrd="0" presId="urn:microsoft.com/office/officeart/2005/8/layout/orgChart1"/>
    <dgm:cxn modelId="{90D98EC7-0E31-43B7-826A-0F8976B48A3F}" type="presOf" srcId="{B2960507-5DFE-4AE5-8926-0C45FA5E9053}" destId="{41FA9EBC-28E0-4845-9AB8-CF64EA3878BC}" srcOrd="1" destOrd="0" presId="urn:microsoft.com/office/officeart/2005/8/layout/orgChart1"/>
    <dgm:cxn modelId="{F1CD0DCB-BB05-4675-A41C-DE1830A675CD}" type="presOf" srcId="{8A04D1E6-62FF-427D-86AA-376D0CF6B3B4}" destId="{B80EC270-FD07-4169-BDE0-F07E8DB30351}" srcOrd="0" destOrd="0" presId="urn:microsoft.com/office/officeart/2005/8/layout/orgChart1"/>
    <dgm:cxn modelId="{954166D0-C6C6-4F3D-A595-407B27CE3B6F}" srcId="{A709788E-1D47-41C6-8EBF-983B9C6CAE21}" destId="{CA016EAF-8395-4128-94C1-CFB3BE0C5938}" srcOrd="0" destOrd="0" parTransId="{A0589EB2-684A-4614-A8DB-97B038888ED3}" sibTransId="{3503B3E7-AD7B-48CA-8453-8DA95DA23B12}"/>
    <dgm:cxn modelId="{9D54F5D0-855E-4967-BF0A-FD88B4BEF4CE}" type="presOf" srcId="{F9497423-7787-43BF-A1BE-F44991785509}" destId="{178A75AC-4D49-4EDE-A788-C058C3129C4F}" srcOrd="0" destOrd="0" presId="urn:microsoft.com/office/officeart/2005/8/layout/orgChart1"/>
    <dgm:cxn modelId="{01986AD1-F899-4ECF-8500-E5ADB0FFE57B}" srcId="{09C3324E-9336-456E-85C7-91CB2EA69F76}" destId="{21AAF89C-D39D-4729-A286-F4F292DE67E6}" srcOrd="1" destOrd="0" parTransId="{E23501F6-9B0A-450B-B53C-3D08CC274210}" sibTransId="{2547FDC3-9D75-46D6-8FFF-E0E538BFCC28}"/>
    <dgm:cxn modelId="{B93AB9D1-7DEB-4BE7-9425-9001485EE362}" type="presOf" srcId="{50634887-9D04-441A-8E79-0541A92F607A}" destId="{583B7862-79BE-4125-99C5-F2363A43DB3F}" srcOrd="0" destOrd="0" presId="urn:microsoft.com/office/officeart/2005/8/layout/orgChart1"/>
    <dgm:cxn modelId="{666A21D6-6603-4003-99B0-D99D910D98CF}" type="presOf" srcId="{72101D0B-1019-47B1-AA9E-0E38A8371E9F}" destId="{CEE6236A-216E-4F3A-A565-866E8298A4FB}" srcOrd="0" destOrd="0" presId="urn:microsoft.com/office/officeart/2005/8/layout/orgChart1"/>
    <dgm:cxn modelId="{AF8945D9-203C-4A7E-86A0-18BB123AC168}" type="presOf" srcId="{CA016EAF-8395-4128-94C1-CFB3BE0C5938}" destId="{C53D6761-0201-461B-94B9-D1ECA5E6B182}" srcOrd="1" destOrd="0" presId="urn:microsoft.com/office/officeart/2005/8/layout/orgChart1"/>
    <dgm:cxn modelId="{87C201DF-4E2E-4B50-86B8-3B0485B25FBF}" srcId="{302B97D2-1014-49D0-9622-B223F81CDC43}" destId="{10CD3D5C-FABB-4B36-8767-3BF69811C364}" srcOrd="0" destOrd="0" parTransId="{00639F0A-56DB-4750-A27A-7410D026E334}" sibTransId="{A02BCAE3-4800-4EBF-9719-4DD8560A810A}"/>
    <dgm:cxn modelId="{78524BE3-C8D7-4F3B-B508-FDEDE76CE6B4}" type="presOf" srcId="{F451503B-1A52-4C16-8B30-44D698CFE2D4}" destId="{DBC96B3B-0514-4BF1-8192-74E7B410DB55}" srcOrd="0" destOrd="0" presId="urn:microsoft.com/office/officeart/2005/8/layout/orgChart1"/>
    <dgm:cxn modelId="{AE80C9E3-5C80-49D8-842A-8CAB0CDD009D}" type="presOf" srcId="{BA4EA23A-83B3-43FB-9DAA-CBDC8A986286}" destId="{A4D5853C-434F-4551-A55F-99B116220922}" srcOrd="0" destOrd="0" presId="urn:microsoft.com/office/officeart/2005/8/layout/orgChart1"/>
    <dgm:cxn modelId="{8072F5E5-F583-49E6-A467-DB093B54FA93}" type="presOf" srcId="{E23501F6-9B0A-450B-B53C-3D08CC274210}" destId="{F832E030-5B2A-4C11-A352-F3A869D56DEE}" srcOrd="0" destOrd="0" presId="urn:microsoft.com/office/officeart/2005/8/layout/orgChart1"/>
    <dgm:cxn modelId="{51E2E0E6-E66D-4FAD-8DB7-F183E09F49DC}" type="presOf" srcId="{D82D1971-C486-4E87-8A15-F75DDF0E4844}" destId="{F3EA85F6-5823-44E2-B4B9-4A378BA83A7F}" srcOrd="1" destOrd="0" presId="urn:microsoft.com/office/officeart/2005/8/layout/orgChart1"/>
    <dgm:cxn modelId="{32E0B7E9-8329-40BC-81C8-8A36B5E5EB33}" srcId="{85CE2FC3-5B20-4E74-93F5-F7CB8E41F7E7}" destId="{9B9D410A-7A9A-416A-9F12-E2403D566ED3}" srcOrd="0" destOrd="0" parTransId="{271D4AE8-3E88-49F6-A6CB-8D719994BBA8}" sibTransId="{796F8ACD-D886-4347-AB99-46E2754BF5F6}"/>
    <dgm:cxn modelId="{C9DA22EB-565C-4A3C-8900-1EF0C1F92491}" srcId="{FB71929B-753E-4653-8F45-3EEE374AE6CC}" destId="{09C3324E-9336-456E-85C7-91CB2EA69F76}" srcOrd="0" destOrd="0" parTransId="{F18B3725-6BAB-4F52-8559-7B22172DBFC8}" sibTransId="{5492E37E-C2F9-4008-9B94-01A134082198}"/>
    <dgm:cxn modelId="{3A8226ED-4533-43B4-8A07-92F3711424D4}" type="presOf" srcId="{C33DDF5E-7E4D-4B95-9051-7E281DF817C1}" destId="{F21765F7-4F2C-4A10-B4C0-233F0EAB60CD}" srcOrd="0" destOrd="0" presId="urn:microsoft.com/office/officeart/2005/8/layout/orgChart1"/>
    <dgm:cxn modelId="{4D5527ED-D04E-46BB-BDBD-BADC3F8C0A54}" type="presOf" srcId="{253EE406-B423-4BB0-8304-C579CBE04B74}" destId="{6EBC6FAC-0128-4DC6-A88E-7C4654CAD597}" srcOrd="0" destOrd="0" presId="urn:microsoft.com/office/officeart/2005/8/layout/orgChart1"/>
    <dgm:cxn modelId="{1DC451F5-3FA1-4851-B37D-B27FFED23B8F}" type="presOf" srcId="{6C3C03FB-37C6-484E-9B68-076CC13622CD}" destId="{A234DFA9-6B76-4042-9CF0-21B07CD18682}" srcOrd="1" destOrd="0" presId="urn:microsoft.com/office/officeart/2005/8/layout/orgChart1"/>
    <dgm:cxn modelId="{FEA2FDF9-159A-4629-99F5-6D2CC576823A}" srcId="{662AA260-FF02-4DAA-AA13-5EB1D1CD32F4}" destId="{50634887-9D04-441A-8E79-0541A92F607A}" srcOrd="1" destOrd="0" parTransId="{F0AF1BF0-4BC5-4BAD-B233-02418578B993}" sibTransId="{2D7B5E32-2B0D-4D68-9AA4-77820B9A5743}"/>
    <dgm:cxn modelId="{1551E0FB-BC74-418F-AD13-898DCDF79203}" type="presOf" srcId="{F0AF1BF0-4BC5-4BAD-B233-02418578B993}" destId="{5A2E7D56-BDDD-4A33-933B-06B5DED94C18}" srcOrd="0" destOrd="0" presId="urn:microsoft.com/office/officeart/2005/8/layout/orgChart1"/>
    <dgm:cxn modelId="{DD533F7E-E58C-4353-AFDF-748ED079A3A5}" type="presParOf" srcId="{B56A0948-9D9B-4ABD-943C-61CC1B050310}" destId="{2E45EAC5-5582-4CCC-9E16-1B1C15BF64EA}" srcOrd="0" destOrd="0" presId="urn:microsoft.com/office/officeart/2005/8/layout/orgChart1"/>
    <dgm:cxn modelId="{DBAA478B-3D0C-460E-86B4-B339DF8C4DB5}" type="presParOf" srcId="{2E45EAC5-5582-4CCC-9E16-1B1C15BF64EA}" destId="{C0840437-FAB9-48A8-BCFB-0DC3A5EE9F1B}" srcOrd="0" destOrd="0" presId="urn:microsoft.com/office/officeart/2005/8/layout/orgChart1"/>
    <dgm:cxn modelId="{243AE2B1-48DC-4568-9C22-08F19C8C30FF}" type="presParOf" srcId="{C0840437-FAB9-48A8-BCFB-0DC3A5EE9F1B}" destId="{76CB79F9-F49D-4AE9-A7FD-239231C89790}" srcOrd="0" destOrd="0" presId="urn:microsoft.com/office/officeart/2005/8/layout/orgChart1"/>
    <dgm:cxn modelId="{8480F8F3-B43E-4563-9E7D-EC6CB00EBEFB}" type="presParOf" srcId="{C0840437-FAB9-48A8-BCFB-0DC3A5EE9F1B}" destId="{AC23B83F-EB03-410A-9025-9D3819E8570D}" srcOrd="1" destOrd="0" presId="urn:microsoft.com/office/officeart/2005/8/layout/orgChart1"/>
    <dgm:cxn modelId="{683DAFE4-20B8-4032-89CB-8C6A7C5A643F}" type="presParOf" srcId="{2E45EAC5-5582-4CCC-9E16-1B1C15BF64EA}" destId="{EE90C3E5-E8BC-414A-83E9-E20504C56758}" srcOrd="1" destOrd="0" presId="urn:microsoft.com/office/officeart/2005/8/layout/orgChart1"/>
    <dgm:cxn modelId="{D1537668-196C-45A6-8F9F-E16263B2483A}" type="presParOf" srcId="{EE90C3E5-E8BC-414A-83E9-E20504C56758}" destId="{6EBC6FAC-0128-4DC6-A88E-7C4654CAD597}" srcOrd="0" destOrd="0" presId="urn:microsoft.com/office/officeart/2005/8/layout/orgChart1"/>
    <dgm:cxn modelId="{E1CD7B7F-2B8D-4D1A-B37F-295356DE20A3}" type="presParOf" srcId="{EE90C3E5-E8BC-414A-83E9-E20504C56758}" destId="{ED8CF1D4-EE97-49D3-9D0D-6167C034B5A1}" srcOrd="1" destOrd="0" presId="urn:microsoft.com/office/officeart/2005/8/layout/orgChart1"/>
    <dgm:cxn modelId="{4E0DEDE7-53DC-419F-8361-BE0D2BC34B3F}" type="presParOf" srcId="{ED8CF1D4-EE97-49D3-9D0D-6167C034B5A1}" destId="{C8999D02-0CE7-4163-9E12-037CF12C18CD}" srcOrd="0" destOrd="0" presId="urn:microsoft.com/office/officeart/2005/8/layout/orgChart1"/>
    <dgm:cxn modelId="{CEB61EDF-8FD6-4047-BBF9-25A98A518276}" type="presParOf" srcId="{C8999D02-0CE7-4163-9E12-037CF12C18CD}" destId="{5655C93D-E2C5-4BA1-AB73-6915535028A4}" srcOrd="0" destOrd="0" presId="urn:microsoft.com/office/officeart/2005/8/layout/orgChart1"/>
    <dgm:cxn modelId="{6530F11D-0271-463A-A299-D5F0A66DAE2F}" type="presParOf" srcId="{C8999D02-0CE7-4163-9E12-037CF12C18CD}" destId="{03281C82-170F-4D3F-9FA4-A9EE1BEB0635}" srcOrd="1" destOrd="0" presId="urn:microsoft.com/office/officeart/2005/8/layout/orgChart1"/>
    <dgm:cxn modelId="{D94811E8-1FE6-4165-9F3B-72890D1F03D5}" type="presParOf" srcId="{ED8CF1D4-EE97-49D3-9D0D-6167C034B5A1}" destId="{E88A3C4E-08D3-4A08-8BBE-3D97CF2FCBC1}" srcOrd="1" destOrd="0" presId="urn:microsoft.com/office/officeart/2005/8/layout/orgChart1"/>
    <dgm:cxn modelId="{A6826059-7B96-452A-AD4D-628C8F900854}" type="presParOf" srcId="{E88A3C4E-08D3-4A08-8BBE-3D97CF2FCBC1}" destId="{3A19BA2E-6CD2-4B22-8D2E-4557EC238F47}" srcOrd="0" destOrd="0" presId="urn:microsoft.com/office/officeart/2005/8/layout/orgChart1"/>
    <dgm:cxn modelId="{5520E247-E8C6-47E2-ACED-831C86D1B935}" type="presParOf" srcId="{E88A3C4E-08D3-4A08-8BBE-3D97CF2FCBC1}" destId="{BC1BA6D5-EA2A-4E03-BC96-3251ABA7EB80}" srcOrd="1" destOrd="0" presId="urn:microsoft.com/office/officeart/2005/8/layout/orgChart1"/>
    <dgm:cxn modelId="{82CC5EEE-8A48-40A7-9DC5-74F7CD458F95}" type="presParOf" srcId="{BC1BA6D5-EA2A-4E03-BC96-3251ABA7EB80}" destId="{244B7BA5-B93B-442D-A369-0D884637DE3A}" srcOrd="0" destOrd="0" presId="urn:microsoft.com/office/officeart/2005/8/layout/orgChart1"/>
    <dgm:cxn modelId="{B1116454-72FC-4BD6-8C3A-2FB98039E10B}" type="presParOf" srcId="{244B7BA5-B93B-442D-A369-0D884637DE3A}" destId="{A3FA97D1-5BD6-4008-853E-401C21CFD06D}" srcOrd="0" destOrd="0" presId="urn:microsoft.com/office/officeart/2005/8/layout/orgChart1"/>
    <dgm:cxn modelId="{16A35207-8C8C-462A-AF1E-B356359B5D43}" type="presParOf" srcId="{244B7BA5-B93B-442D-A369-0D884637DE3A}" destId="{938B9CA9-5A6D-42B0-94F7-33082A37F4E0}" srcOrd="1" destOrd="0" presId="urn:microsoft.com/office/officeart/2005/8/layout/orgChart1"/>
    <dgm:cxn modelId="{A41B4323-A990-43C2-A3C2-E32CDC83930E}" type="presParOf" srcId="{BC1BA6D5-EA2A-4E03-BC96-3251ABA7EB80}" destId="{07D060DB-D85F-49A3-A91D-550BA34162C1}" srcOrd="1" destOrd="0" presId="urn:microsoft.com/office/officeart/2005/8/layout/orgChart1"/>
    <dgm:cxn modelId="{9CC655F9-C7B7-496E-808D-3F2FB82F4046}" type="presParOf" srcId="{07D060DB-D85F-49A3-A91D-550BA34162C1}" destId="{F2EAE9F0-309D-4814-85BE-1B41299E83E9}" srcOrd="0" destOrd="0" presId="urn:microsoft.com/office/officeart/2005/8/layout/orgChart1"/>
    <dgm:cxn modelId="{88B128B0-1F4F-44A1-95DA-6C006CC41088}" type="presParOf" srcId="{07D060DB-D85F-49A3-A91D-550BA34162C1}" destId="{860121F9-C1FE-41B2-A063-30A7C62D9C66}" srcOrd="1" destOrd="0" presId="urn:microsoft.com/office/officeart/2005/8/layout/orgChart1"/>
    <dgm:cxn modelId="{240D358B-DD4F-428E-9C33-B76804986B05}" type="presParOf" srcId="{860121F9-C1FE-41B2-A063-30A7C62D9C66}" destId="{C1E00DB3-603A-4895-BB18-4C56B77A4CF8}" srcOrd="0" destOrd="0" presId="urn:microsoft.com/office/officeart/2005/8/layout/orgChart1"/>
    <dgm:cxn modelId="{F0CA1CC3-46DC-401B-A1B6-5DD9F4B718E0}" type="presParOf" srcId="{C1E00DB3-603A-4895-BB18-4C56B77A4CF8}" destId="{57D95651-A607-4454-AD5B-C4663C156726}" srcOrd="0" destOrd="0" presId="urn:microsoft.com/office/officeart/2005/8/layout/orgChart1"/>
    <dgm:cxn modelId="{E0032E7F-530F-4F49-B0EB-9986D1EBBF06}" type="presParOf" srcId="{C1E00DB3-603A-4895-BB18-4C56B77A4CF8}" destId="{F3EA85F6-5823-44E2-B4B9-4A378BA83A7F}" srcOrd="1" destOrd="0" presId="urn:microsoft.com/office/officeart/2005/8/layout/orgChart1"/>
    <dgm:cxn modelId="{F8FE98C6-4EE0-466B-B540-AD98005CFE88}" type="presParOf" srcId="{860121F9-C1FE-41B2-A063-30A7C62D9C66}" destId="{90FF1857-AE6C-4533-8E99-19F3309BB2CC}" srcOrd="1" destOrd="0" presId="urn:microsoft.com/office/officeart/2005/8/layout/orgChart1"/>
    <dgm:cxn modelId="{81D06BCD-9397-40FE-9FDD-BA4EDF1C5D5D}" type="presParOf" srcId="{90FF1857-AE6C-4533-8E99-19F3309BB2CC}" destId="{A99F3A94-122D-4897-920C-941BDE288774}" srcOrd="0" destOrd="0" presId="urn:microsoft.com/office/officeart/2005/8/layout/orgChart1"/>
    <dgm:cxn modelId="{811381F2-6E52-4041-83B7-9D9F4A8563A5}" type="presParOf" srcId="{90FF1857-AE6C-4533-8E99-19F3309BB2CC}" destId="{71FDE95E-D2F0-445C-B3D3-BBD7152409E7}" srcOrd="1" destOrd="0" presId="urn:microsoft.com/office/officeart/2005/8/layout/orgChart1"/>
    <dgm:cxn modelId="{71169473-3FE8-468B-890F-EFBAC731D6FC}" type="presParOf" srcId="{71FDE95E-D2F0-445C-B3D3-BBD7152409E7}" destId="{F46E1CF1-9AA7-4A74-A92A-38BD76BF08FE}" srcOrd="0" destOrd="0" presId="urn:microsoft.com/office/officeart/2005/8/layout/orgChart1"/>
    <dgm:cxn modelId="{81686C6C-0058-4AD8-8F65-332495DD9B5D}" type="presParOf" srcId="{F46E1CF1-9AA7-4A74-A92A-38BD76BF08FE}" destId="{90503199-8449-4569-89D8-DF69E11D7107}" srcOrd="0" destOrd="0" presId="urn:microsoft.com/office/officeart/2005/8/layout/orgChart1"/>
    <dgm:cxn modelId="{C29F9D92-427E-4655-96A9-9EB9BC4DB3AD}" type="presParOf" srcId="{F46E1CF1-9AA7-4A74-A92A-38BD76BF08FE}" destId="{A234DFA9-6B76-4042-9CF0-21B07CD18682}" srcOrd="1" destOrd="0" presId="urn:microsoft.com/office/officeart/2005/8/layout/orgChart1"/>
    <dgm:cxn modelId="{8D0463C7-4F59-4F71-982E-3A144C8ADDE8}" type="presParOf" srcId="{71FDE95E-D2F0-445C-B3D3-BBD7152409E7}" destId="{8275C806-F42E-4015-A4C8-54D7217D094E}" srcOrd="1" destOrd="0" presId="urn:microsoft.com/office/officeart/2005/8/layout/orgChart1"/>
    <dgm:cxn modelId="{85770A85-AA54-4A98-82BC-ADC340D0B573}" type="presParOf" srcId="{71FDE95E-D2F0-445C-B3D3-BBD7152409E7}" destId="{C72D56CB-9103-4E5E-8845-D608E0FEE3BD}" srcOrd="2" destOrd="0" presId="urn:microsoft.com/office/officeart/2005/8/layout/orgChart1"/>
    <dgm:cxn modelId="{9540D54E-ECB3-47B8-8CC5-52746B74C20A}" type="presParOf" srcId="{860121F9-C1FE-41B2-A063-30A7C62D9C66}" destId="{8F548D7D-4ABF-478B-99FE-B59642B403E3}" srcOrd="2" destOrd="0" presId="urn:microsoft.com/office/officeart/2005/8/layout/orgChart1"/>
    <dgm:cxn modelId="{DB815021-04DE-4CCE-AEBA-E3DF9D9C692E}" type="presParOf" srcId="{07D060DB-D85F-49A3-A91D-550BA34162C1}" destId="{DBC96B3B-0514-4BF1-8192-74E7B410DB55}" srcOrd="2" destOrd="0" presId="urn:microsoft.com/office/officeart/2005/8/layout/orgChart1"/>
    <dgm:cxn modelId="{ECD12502-4994-434E-8184-A1B257565134}" type="presParOf" srcId="{07D060DB-D85F-49A3-A91D-550BA34162C1}" destId="{DDF99152-6A6F-4DBE-81CC-0E17A85D0F06}" srcOrd="3" destOrd="0" presId="urn:microsoft.com/office/officeart/2005/8/layout/orgChart1"/>
    <dgm:cxn modelId="{FF2CBEAB-D387-4F92-A82A-B2DF8F0463F9}" type="presParOf" srcId="{DDF99152-6A6F-4DBE-81CC-0E17A85D0F06}" destId="{931486A1-9BB1-44AB-B131-EBB465821F22}" srcOrd="0" destOrd="0" presId="urn:microsoft.com/office/officeart/2005/8/layout/orgChart1"/>
    <dgm:cxn modelId="{CFAAA588-4306-4E33-B8C9-4684BFA35960}" type="presParOf" srcId="{931486A1-9BB1-44AB-B131-EBB465821F22}" destId="{8DBEDA8A-2083-455F-9A89-0DF1D4635CB7}" srcOrd="0" destOrd="0" presId="urn:microsoft.com/office/officeart/2005/8/layout/orgChart1"/>
    <dgm:cxn modelId="{67B51DDD-11A1-4821-98A0-2B487A8DE4EC}" type="presParOf" srcId="{931486A1-9BB1-44AB-B131-EBB465821F22}" destId="{C17D3E7F-F671-4232-A3CE-8BB477FB1185}" srcOrd="1" destOrd="0" presId="urn:microsoft.com/office/officeart/2005/8/layout/orgChart1"/>
    <dgm:cxn modelId="{F5282A70-8835-470C-8BC9-E3C810D3A687}" type="presParOf" srcId="{DDF99152-6A6F-4DBE-81CC-0E17A85D0F06}" destId="{45FFDD45-83CC-4865-8DC9-580EA4961785}" srcOrd="1" destOrd="0" presId="urn:microsoft.com/office/officeart/2005/8/layout/orgChart1"/>
    <dgm:cxn modelId="{3727A3ED-4C3E-4EF4-9321-7168325AC5B7}" type="presParOf" srcId="{45FFDD45-83CC-4865-8DC9-580EA4961785}" destId="{650D0449-0118-4ED5-8E28-07BC9FB831A8}" srcOrd="0" destOrd="0" presId="urn:microsoft.com/office/officeart/2005/8/layout/orgChart1"/>
    <dgm:cxn modelId="{65E5CB8A-46DF-44BF-A186-F44B0DC7E1B1}" type="presParOf" srcId="{45FFDD45-83CC-4865-8DC9-580EA4961785}" destId="{89C75CE7-0813-41C8-80AA-27A157FF8938}" srcOrd="1" destOrd="0" presId="urn:microsoft.com/office/officeart/2005/8/layout/orgChart1"/>
    <dgm:cxn modelId="{725BBDF4-FD4A-4183-A4BF-054AB1DF92BB}" type="presParOf" srcId="{89C75CE7-0813-41C8-80AA-27A157FF8938}" destId="{22A5C9AB-DC92-456F-AABD-8F2B9679A1CE}" srcOrd="0" destOrd="0" presId="urn:microsoft.com/office/officeart/2005/8/layout/orgChart1"/>
    <dgm:cxn modelId="{31A1A218-F26C-4D4A-BE9D-DE53552467B7}" type="presParOf" srcId="{22A5C9AB-DC92-456F-AABD-8F2B9679A1CE}" destId="{57468670-5EE3-4B05-A1D8-F2BBB0DE8739}" srcOrd="0" destOrd="0" presId="urn:microsoft.com/office/officeart/2005/8/layout/orgChart1"/>
    <dgm:cxn modelId="{ADC6B24C-916D-4577-AB9D-B5460B733A4F}" type="presParOf" srcId="{22A5C9AB-DC92-456F-AABD-8F2B9679A1CE}" destId="{C53D6761-0201-461B-94B9-D1ECA5E6B182}" srcOrd="1" destOrd="0" presId="urn:microsoft.com/office/officeart/2005/8/layout/orgChart1"/>
    <dgm:cxn modelId="{C478D323-E5B7-4B39-B6C4-F43DD7891D79}" type="presParOf" srcId="{89C75CE7-0813-41C8-80AA-27A157FF8938}" destId="{B89EB389-388D-4826-BD4B-448C4CD5A763}" srcOrd="1" destOrd="0" presId="urn:microsoft.com/office/officeart/2005/8/layout/orgChart1"/>
    <dgm:cxn modelId="{3CF11357-C102-4401-BF8A-2CA55AE3A5F9}" type="presParOf" srcId="{89C75CE7-0813-41C8-80AA-27A157FF8938}" destId="{70E248CD-CCFE-4B66-9C35-CBE0BBBE3F49}" srcOrd="2" destOrd="0" presId="urn:microsoft.com/office/officeart/2005/8/layout/orgChart1"/>
    <dgm:cxn modelId="{2395FAAC-6811-454C-9677-03B6C272F4D7}" type="presParOf" srcId="{DDF99152-6A6F-4DBE-81CC-0E17A85D0F06}" destId="{3FDDD535-97A4-4BD4-84DC-B0E63C377841}" srcOrd="2" destOrd="0" presId="urn:microsoft.com/office/officeart/2005/8/layout/orgChart1"/>
    <dgm:cxn modelId="{75806DFB-95C4-4820-88FD-E29706165A75}" type="presParOf" srcId="{BC1BA6D5-EA2A-4E03-BC96-3251ABA7EB80}" destId="{C00E24AC-09C8-4955-882E-71633F345CC4}" srcOrd="2" destOrd="0" presId="urn:microsoft.com/office/officeart/2005/8/layout/orgChart1"/>
    <dgm:cxn modelId="{844693B8-9D1A-419E-9969-B9B0D72BD895}" type="presParOf" srcId="{E88A3C4E-08D3-4A08-8BBE-3D97CF2FCBC1}" destId="{479CF454-9913-4664-903D-C4C024A89E7E}" srcOrd="2" destOrd="0" presId="urn:microsoft.com/office/officeart/2005/8/layout/orgChart1"/>
    <dgm:cxn modelId="{2C0BC198-839E-49D7-B88B-2156B6428153}" type="presParOf" srcId="{E88A3C4E-08D3-4A08-8BBE-3D97CF2FCBC1}" destId="{45B5916B-3C5C-4AFC-BF2F-87B0FD9283AC}" srcOrd="3" destOrd="0" presId="urn:microsoft.com/office/officeart/2005/8/layout/orgChart1"/>
    <dgm:cxn modelId="{AE7151B8-F9C5-4BA1-8043-70B200A1C6FB}" type="presParOf" srcId="{45B5916B-3C5C-4AFC-BF2F-87B0FD9283AC}" destId="{6C3C5EF4-08CB-42CC-A108-94F7AFBC60E8}" srcOrd="0" destOrd="0" presId="urn:microsoft.com/office/officeart/2005/8/layout/orgChart1"/>
    <dgm:cxn modelId="{60B59E4E-2798-4DBB-AE83-A900A8FBE68B}" type="presParOf" srcId="{6C3C5EF4-08CB-42CC-A108-94F7AFBC60E8}" destId="{FA9B40BC-BE17-445E-917A-D020E49E9EE1}" srcOrd="0" destOrd="0" presId="urn:microsoft.com/office/officeart/2005/8/layout/orgChart1"/>
    <dgm:cxn modelId="{EE07E116-A0F7-4CB9-AF1D-5ED9A0D2AD56}" type="presParOf" srcId="{6C3C5EF4-08CB-42CC-A108-94F7AFBC60E8}" destId="{CD59BE87-F0E9-4620-96B1-B098FFC879D1}" srcOrd="1" destOrd="0" presId="urn:microsoft.com/office/officeart/2005/8/layout/orgChart1"/>
    <dgm:cxn modelId="{CD9BAB9A-3EE9-44ED-AC58-6E361D959F43}" type="presParOf" srcId="{45B5916B-3C5C-4AFC-BF2F-87B0FD9283AC}" destId="{CD0FFC3D-BA1E-45B3-A97A-46E4D3A5077E}" srcOrd="1" destOrd="0" presId="urn:microsoft.com/office/officeart/2005/8/layout/orgChart1"/>
    <dgm:cxn modelId="{9B6905D9-4F63-49F7-BC8E-52FF03B3C738}" type="presParOf" srcId="{CD0FFC3D-BA1E-45B3-A97A-46E4D3A5077E}" destId="{9CC03CAF-0A94-43ED-9C9A-AD72549C7C3E}" srcOrd="0" destOrd="0" presId="urn:microsoft.com/office/officeart/2005/8/layout/orgChart1"/>
    <dgm:cxn modelId="{E1C3BEA1-DC47-4256-B9E4-9721BB76F978}" type="presParOf" srcId="{CD0FFC3D-BA1E-45B3-A97A-46E4D3A5077E}" destId="{8431D21E-A17E-40F7-94DF-6C715299EB61}" srcOrd="1" destOrd="0" presId="urn:microsoft.com/office/officeart/2005/8/layout/orgChart1"/>
    <dgm:cxn modelId="{9130EA23-FC83-42E1-8D95-0FF8FBFF83D2}" type="presParOf" srcId="{8431D21E-A17E-40F7-94DF-6C715299EB61}" destId="{303AEDF2-A764-4571-87F8-3B17773E7CF6}" srcOrd="0" destOrd="0" presId="urn:microsoft.com/office/officeart/2005/8/layout/orgChart1"/>
    <dgm:cxn modelId="{2D615F92-9C7D-486E-9E74-50E75FBEC7FB}" type="presParOf" srcId="{303AEDF2-A764-4571-87F8-3B17773E7CF6}" destId="{9E768C6B-48AA-4745-AFAD-E830171D98E2}" srcOrd="0" destOrd="0" presId="urn:microsoft.com/office/officeart/2005/8/layout/orgChart1"/>
    <dgm:cxn modelId="{90E1C689-8879-4E18-9841-DE7B1ABE0257}" type="presParOf" srcId="{303AEDF2-A764-4571-87F8-3B17773E7CF6}" destId="{0218C70E-CD63-45D6-83AF-3591FD9CFB4A}" srcOrd="1" destOrd="0" presId="urn:microsoft.com/office/officeart/2005/8/layout/orgChart1"/>
    <dgm:cxn modelId="{15912800-6E6D-412D-B2A4-783ED54A69D9}" type="presParOf" srcId="{8431D21E-A17E-40F7-94DF-6C715299EB61}" destId="{46BF461A-F34F-4B72-B40B-3714B1272C85}" srcOrd="1" destOrd="0" presId="urn:microsoft.com/office/officeart/2005/8/layout/orgChart1"/>
    <dgm:cxn modelId="{1F6E8107-28B9-42AD-990F-800A4F1B8620}" type="presParOf" srcId="{46BF461A-F34F-4B72-B40B-3714B1272C85}" destId="{FDD779EC-8A39-4CD1-9E88-1E1E48737D6A}" srcOrd="0" destOrd="0" presId="urn:microsoft.com/office/officeart/2005/8/layout/orgChart1"/>
    <dgm:cxn modelId="{B1C7A821-A958-4DAF-AF5B-50FA3D18739F}" type="presParOf" srcId="{46BF461A-F34F-4B72-B40B-3714B1272C85}" destId="{997F1D83-6E98-4D71-9AB2-3F0C79553B4B}" srcOrd="1" destOrd="0" presId="urn:microsoft.com/office/officeart/2005/8/layout/orgChart1"/>
    <dgm:cxn modelId="{17D847E0-53C4-4582-91A2-FEEB3386DF56}" type="presParOf" srcId="{997F1D83-6E98-4D71-9AB2-3F0C79553B4B}" destId="{2F0467BF-89A1-429D-B0D2-F1CC6EBA82E6}" srcOrd="0" destOrd="0" presId="urn:microsoft.com/office/officeart/2005/8/layout/orgChart1"/>
    <dgm:cxn modelId="{07CAB3B1-BC02-4FF7-9F26-9C2731EA0003}" type="presParOf" srcId="{2F0467BF-89A1-429D-B0D2-F1CC6EBA82E6}" destId="{F336A045-C213-4BEA-88E7-8CA87B77B341}" srcOrd="0" destOrd="0" presId="urn:microsoft.com/office/officeart/2005/8/layout/orgChart1"/>
    <dgm:cxn modelId="{88ED9C16-6178-4D78-86C1-E1542C8AB41B}" type="presParOf" srcId="{2F0467BF-89A1-429D-B0D2-F1CC6EBA82E6}" destId="{F0CDD765-D3BE-43BD-9B4F-67B17C436B43}" srcOrd="1" destOrd="0" presId="urn:microsoft.com/office/officeart/2005/8/layout/orgChart1"/>
    <dgm:cxn modelId="{E14F6153-F83E-4454-B6D2-E382A9286176}" type="presParOf" srcId="{997F1D83-6E98-4D71-9AB2-3F0C79553B4B}" destId="{BD4BCC78-3005-4FA5-80D2-FFE95BFA530A}" srcOrd="1" destOrd="0" presId="urn:microsoft.com/office/officeart/2005/8/layout/orgChart1"/>
    <dgm:cxn modelId="{25D500E0-C91D-4E2D-A0A5-91E02A94718B}" type="presParOf" srcId="{997F1D83-6E98-4D71-9AB2-3F0C79553B4B}" destId="{2F658F6E-EB87-44C0-9312-C383D0701D4F}" srcOrd="2" destOrd="0" presId="urn:microsoft.com/office/officeart/2005/8/layout/orgChart1"/>
    <dgm:cxn modelId="{2374C436-1F88-45BB-9772-57B945AE4A38}" type="presParOf" srcId="{8431D21E-A17E-40F7-94DF-6C715299EB61}" destId="{9CECDE0B-B043-442C-95A5-FDA106554B06}" srcOrd="2" destOrd="0" presId="urn:microsoft.com/office/officeart/2005/8/layout/orgChart1"/>
    <dgm:cxn modelId="{A14D851A-A0D2-4EBB-9422-AC546E7271CB}" type="presParOf" srcId="{CD0FFC3D-BA1E-45B3-A97A-46E4D3A5077E}" destId="{5A2E7D56-BDDD-4A33-933B-06B5DED94C18}" srcOrd="2" destOrd="0" presId="urn:microsoft.com/office/officeart/2005/8/layout/orgChart1"/>
    <dgm:cxn modelId="{96E3FD88-9012-46B5-BA89-F30BBB8A69C7}" type="presParOf" srcId="{CD0FFC3D-BA1E-45B3-A97A-46E4D3A5077E}" destId="{1E1E37D8-3217-46CF-AAFF-DC775DB2451F}" srcOrd="3" destOrd="0" presId="urn:microsoft.com/office/officeart/2005/8/layout/orgChart1"/>
    <dgm:cxn modelId="{111DDED3-04F1-4761-99F7-3899F53FA37A}" type="presParOf" srcId="{1E1E37D8-3217-46CF-AAFF-DC775DB2451F}" destId="{CCD7DFA9-9FE9-46A5-9A21-083CF37A5536}" srcOrd="0" destOrd="0" presId="urn:microsoft.com/office/officeart/2005/8/layout/orgChart1"/>
    <dgm:cxn modelId="{3E2F9757-65D0-48A8-AC9B-7AD87F446E38}" type="presParOf" srcId="{CCD7DFA9-9FE9-46A5-9A21-083CF37A5536}" destId="{583B7862-79BE-4125-99C5-F2363A43DB3F}" srcOrd="0" destOrd="0" presId="urn:microsoft.com/office/officeart/2005/8/layout/orgChart1"/>
    <dgm:cxn modelId="{B4E22048-A880-4F92-98E3-F60AEC7FB366}" type="presParOf" srcId="{CCD7DFA9-9FE9-46A5-9A21-083CF37A5536}" destId="{14BE5F11-99D2-446B-9F4A-CE0AA1825208}" srcOrd="1" destOrd="0" presId="urn:microsoft.com/office/officeart/2005/8/layout/orgChart1"/>
    <dgm:cxn modelId="{09BE3B4E-968F-47A8-97D1-5BBCC1F1000E}" type="presParOf" srcId="{1E1E37D8-3217-46CF-AAFF-DC775DB2451F}" destId="{083AB7BA-A87C-47A6-916E-01E509230359}" srcOrd="1" destOrd="0" presId="urn:microsoft.com/office/officeart/2005/8/layout/orgChart1"/>
    <dgm:cxn modelId="{55CB90CF-404D-4E7B-A438-671968CEBD39}" type="presParOf" srcId="{083AB7BA-A87C-47A6-916E-01E509230359}" destId="{E5D30BF9-F0D3-4820-8F21-C4FF8E0D05CA}" srcOrd="0" destOrd="0" presId="urn:microsoft.com/office/officeart/2005/8/layout/orgChart1"/>
    <dgm:cxn modelId="{31113C7A-711B-4231-BFA1-D10FDD86368B}" type="presParOf" srcId="{083AB7BA-A87C-47A6-916E-01E509230359}" destId="{40C595B9-95BA-4626-BB45-E8BD74207DBA}" srcOrd="1" destOrd="0" presId="urn:microsoft.com/office/officeart/2005/8/layout/orgChart1"/>
    <dgm:cxn modelId="{CB4725C2-D570-45E1-AA71-1C08284CD4FE}" type="presParOf" srcId="{40C595B9-95BA-4626-BB45-E8BD74207DBA}" destId="{181C8139-4541-4272-8D4D-51DB5999C2C1}" srcOrd="0" destOrd="0" presId="urn:microsoft.com/office/officeart/2005/8/layout/orgChart1"/>
    <dgm:cxn modelId="{143DB255-5345-45C4-B946-E1FFE17D6C33}" type="presParOf" srcId="{181C8139-4541-4272-8D4D-51DB5999C2C1}" destId="{2CB542B1-2493-4BD2-9146-281EC2143D6E}" srcOrd="0" destOrd="0" presId="urn:microsoft.com/office/officeart/2005/8/layout/orgChart1"/>
    <dgm:cxn modelId="{353CA448-E7FF-4AC3-9DAE-5336DAE14CC7}" type="presParOf" srcId="{181C8139-4541-4272-8D4D-51DB5999C2C1}" destId="{E545E8C2-2055-4FD9-852B-90A54BDAA74B}" srcOrd="1" destOrd="0" presId="urn:microsoft.com/office/officeart/2005/8/layout/orgChart1"/>
    <dgm:cxn modelId="{712BF3FA-36D2-4815-874B-45F0F6EB5F5F}" type="presParOf" srcId="{40C595B9-95BA-4626-BB45-E8BD74207DBA}" destId="{AED00718-6562-4214-A48C-1A74F8CB56AF}" srcOrd="1" destOrd="0" presId="urn:microsoft.com/office/officeart/2005/8/layout/orgChart1"/>
    <dgm:cxn modelId="{19F35F8C-27B0-4C40-AD3F-7A045A7070C1}" type="presParOf" srcId="{40C595B9-95BA-4626-BB45-E8BD74207DBA}" destId="{5A1721B0-8D46-42E3-A917-AFE36EF0197E}" srcOrd="2" destOrd="0" presId="urn:microsoft.com/office/officeart/2005/8/layout/orgChart1"/>
    <dgm:cxn modelId="{77C3158E-8CF3-4AF3-A9F3-AD43A1FF0F05}" type="presParOf" srcId="{1E1E37D8-3217-46CF-AAFF-DC775DB2451F}" destId="{034B1C7D-2B34-4D7D-959F-E6E5642CEB54}" srcOrd="2" destOrd="0" presId="urn:microsoft.com/office/officeart/2005/8/layout/orgChart1"/>
    <dgm:cxn modelId="{9CCC902C-5142-4D12-8633-D4CBA0F4CD40}" type="presParOf" srcId="{45B5916B-3C5C-4AFC-BF2F-87B0FD9283AC}" destId="{8311FD12-C8A6-464A-A449-B2694E270950}" srcOrd="2" destOrd="0" presId="urn:microsoft.com/office/officeart/2005/8/layout/orgChart1"/>
    <dgm:cxn modelId="{923D494A-5BE7-44B3-A1A5-EA1981814834}" type="presParOf" srcId="{ED8CF1D4-EE97-49D3-9D0D-6167C034B5A1}" destId="{C2412F99-65B0-43A2-9618-6B731F19D20D}" srcOrd="2" destOrd="0" presId="urn:microsoft.com/office/officeart/2005/8/layout/orgChart1"/>
    <dgm:cxn modelId="{00E422B3-00A0-4584-ACDF-1B7888D16E79}" type="presParOf" srcId="{EE90C3E5-E8BC-414A-83E9-E20504C56758}" destId="{342BCC9F-2AFC-47C3-9ADF-052E95247560}" srcOrd="2" destOrd="0" presId="urn:microsoft.com/office/officeart/2005/8/layout/orgChart1"/>
    <dgm:cxn modelId="{566FA7CB-43A4-40EA-954C-77475726317A}" type="presParOf" srcId="{EE90C3E5-E8BC-414A-83E9-E20504C56758}" destId="{62F01133-F4B2-4ABB-A108-95137D948ABC}" srcOrd="3" destOrd="0" presId="urn:microsoft.com/office/officeart/2005/8/layout/orgChart1"/>
    <dgm:cxn modelId="{1ECF822B-8671-4B76-B109-56CA6CD5F005}" type="presParOf" srcId="{62F01133-F4B2-4ABB-A108-95137D948ABC}" destId="{665C7595-3479-4482-ACCD-80A6C4B4ACDB}" srcOrd="0" destOrd="0" presId="urn:microsoft.com/office/officeart/2005/8/layout/orgChart1"/>
    <dgm:cxn modelId="{7452D080-6F6A-4392-842A-636644430489}" type="presParOf" srcId="{665C7595-3479-4482-ACCD-80A6C4B4ACDB}" destId="{88B642D5-4B60-480A-913A-F31003B0C41E}" srcOrd="0" destOrd="0" presId="urn:microsoft.com/office/officeart/2005/8/layout/orgChart1"/>
    <dgm:cxn modelId="{197DD217-DC32-47DF-9704-054324297FE0}" type="presParOf" srcId="{665C7595-3479-4482-ACCD-80A6C4B4ACDB}" destId="{568A2A53-2229-43A5-9028-7BA81257E954}" srcOrd="1" destOrd="0" presId="urn:microsoft.com/office/officeart/2005/8/layout/orgChart1"/>
    <dgm:cxn modelId="{FF0F50BD-B9BD-4AD7-A841-2B467FFCBC6A}" type="presParOf" srcId="{62F01133-F4B2-4ABB-A108-95137D948ABC}" destId="{7835EACB-64DD-4155-BFFC-9238AF0A67C5}" srcOrd="1" destOrd="0" presId="urn:microsoft.com/office/officeart/2005/8/layout/orgChart1"/>
    <dgm:cxn modelId="{29A00F36-69E6-44F4-A64F-CFE6D887EC18}" type="presParOf" srcId="{7835EACB-64DD-4155-BFFC-9238AF0A67C5}" destId="{5935233E-75BB-406B-8BCA-AEC3AA43928B}" srcOrd="0" destOrd="0" presId="urn:microsoft.com/office/officeart/2005/8/layout/orgChart1"/>
    <dgm:cxn modelId="{F513EA52-8C87-4B1C-BEFE-EB2FAF5B709F}" type="presParOf" srcId="{7835EACB-64DD-4155-BFFC-9238AF0A67C5}" destId="{759A650B-6F34-42BA-809D-79418D336B34}" srcOrd="1" destOrd="0" presId="urn:microsoft.com/office/officeart/2005/8/layout/orgChart1"/>
    <dgm:cxn modelId="{2E9AB36E-E33D-44CC-B154-B1D976AA9C17}" type="presParOf" srcId="{759A650B-6F34-42BA-809D-79418D336B34}" destId="{8069DB45-4CF3-4F1B-B62D-8B3830969AB3}" srcOrd="0" destOrd="0" presId="urn:microsoft.com/office/officeart/2005/8/layout/orgChart1"/>
    <dgm:cxn modelId="{0174F609-E094-4ACC-9F42-F638FAD5A925}" type="presParOf" srcId="{8069DB45-4CF3-4F1B-B62D-8B3830969AB3}" destId="{60021657-9451-477A-9A60-43EFCD73E3C6}" srcOrd="0" destOrd="0" presId="urn:microsoft.com/office/officeart/2005/8/layout/orgChart1"/>
    <dgm:cxn modelId="{3CC2FE7E-EAAF-4351-9F7B-8893F37E5951}" type="presParOf" srcId="{8069DB45-4CF3-4F1B-B62D-8B3830969AB3}" destId="{63488AE3-3D14-4E40-A3B0-80A80F6F90A2}" srcOrd="1" destOrd="0" presId="urn:microsoft.com/office/officeart/2005/8/layout/orgChart1"/>
    <dgm:cxn modelId="{6A73DE23-E81D-48D5-847B-FF2435CEA362}" type="presParOf" srcId="{759A650B-6F34-42BA-809D-79418D336B34}" destId="{827454E5-AD65-4D7F-ADBC-23A2E0E859F0}" srcOrd="1" destOrd="0" presId="urn:microsoft.com/office/officeart/2005/8/layout/orgChart1"/>
    <dgm:cxn modelId="{D56B45D2-EE97-4E1C-B875-C8D4847154DA}" type="presParOf" srcId="{827454E5-AD65-4D7F-ADBC-23A2E0E859F0}" destId="{F21765F7-4F2C-4A10-B4C0-233F0EAB60CD}" srcOrd="0" destOrd="0" presId="urn:microsoft.com/office/officeart/2005/8/layout/orgChart1"/>
    <dgm:cxn modelId="{0884B77F-606D-42BC-B883-F56F8A98CA70}" type="presParOf" srcId="{827454E5-AD65-4D7F-ADBC-23A2E0E859F0}" destId="{93F01A49-9A49-4FFF-A71E-EA00DEB11BEB}" srcOrd="1" destOrd="0" presId="urn:microsoft.com/office/officeart/2005/8/layout/orgChart1"/>
    <dgm:cxn modelId="{AF2B18BC-E66D-47E9-847B-5BC2237F88F3}" type="presParOf" srcId="{93F01A49-9A49-4FFF-A71E-EA00DEB11BEB}" destId="{6E6C4223-0CC1-4773-8DF5-18BEA32A8D2F}" srcOrd="0" destOrd="0" presId="urn:microsoft.com/office/officeart/2005/8/layout/orgChart1"/>
    <dgm:cxn modelId="{3327BDC7-9882-4236-9D5F-32DCA2F16886}" type="presParOf" srcId="{6E6C4223-0CC1-4773-8DF5-18BEA32A8D2F}" destId="{06A1E82A-0EF6-40B9-B19C-14C8072B7804}" srcOrd="0" destOrd="0" presId="urn:microsoft.com/office/officeart/2005/8/layout/orgChart1"/>
    <dgm:cxn modelId="{9600D0CD-E941-4D55-B4DD-6D56A7A85C20}" type="presParOf" srcId="{6E6C4223-0CC1-4773-8DF5-18BEA32A8D2F}" destId="{46DB7D2D-97DD-4568-89AF-DB00AB171D36}" srcOrd="1" destOrd="0" presId="urn:microsoft.com/office/officeart/2005/8/layout/orgChart1"/>
    <dgm:cxn modelId="{C8A9E221-58E9-4F75-AA86-6C1578AE1700}" type="presParOf" srcId="{93F01A49-9A49-4FFF-A71E-EA00DEB11BEB}" destId="{D2511EA3-6076-4AD3-BACA-A3CF3B767DD8}" srcOrd="1" destOrd="0" presId="urn:microsoft.com/office/officeart/2005/8/layout/orgChart1"/>
    <dgm:cxn modelId="{2232061D-4246-470C-8D2A-BA7AA7389F57}" type="presParOf" srcId="{D2511EA3-6076-4AD3-BACA-A3CF3B767DD8}" destId="{6F5967F5-1B08-4DE4-865F-9CE518F90A36}" srcOrd="0" destOrd="0" presId="urn:microsoft.com/office/officeart/2005/8/layout/orgChart1"/>
    <dgm:cxn modelId="{0F07E972-AA65-4BC4-B98B-79C15CE17DB0}" type="presParOf" srcId="{D2511EA3-6076-4AD3-BACA-A3CF3B767DD8}" destId="{8BD4EF4C-902C-4010-9B02-D0A3D3C8E016}" srcOrd="1" destOrd="0" presId="urn:microsoft.com/office/officeart/2005/8/layout/orgChart1"/>
    <dgm:cxn modelId="{5175255A-E98E-4419-BBE2-94AE484D5ADA}" type="presParOf" srcId="{8BD4EF4C-902C-4010-9B02-D0A3D3C8E016}" destId="{B60636D0-63CB-49C2-AA0E-6F83FEDAA9EC}" srcOrd="0" destOrd="0" presId="urn:microsoft.com/office/officeart/2005/8/layout/orgChart1"/>
    <dgm:cxn modelId="{1305B3E2-513C-412E-8CE7-FB37BAAB304A}" type="presParOf" srcId="{B60636D0-63CB-49C2-AA0E-6F83FEDAA9EC}" destId="{A4D5853C-434F-4551-A55F-99B116220922}" srcOrd="0" destOrd="0" presId="urn:microsoft.com/office/officeart/2005/8/layout/orgChart1"/>
    <dgm:cxn modelId="{060469E6-790A-41F7-8C1B-1DA8CC5295BD}" type="presParOf" srcId="{B60636D0-63CB-49C2-AA0E-6F83FEDAA9EC}" destId="{C189ABE9-FBF1-4113-9F1B-5716F61F487C}" srcOrd="1" destOrd="0" presId="urn:microsoft.com/office/officeart/2005/8/layout/orgChart1"/>
    <dgm:cxn modelId="{3F249BF0-5E5B-4EAF-A6B4-05AA0F50B9D4}" type="presParOf" srcId="{8BD4EF4C-902C-4010-9B02-D0A3D3C8E016}" destId="{BFA367D3-389E-4439-A5B7-02B7700B91F2}" srcOrd="1" destOrd="0" presId="urn:microsoft.com/office/officeart/2005/8/layout/orgChart1"/>
    <dgm:cxn modelId="{E69FD80F-AAD1-4520-817F-3286CCD0AF47}" type="presParOf" srcId="{8BD4EF4C-902C-4010-9B02-D0A3D3C8E016}" destId="{75CFA8EC-96DC-4778-A6ED-8D80092F5DAD}" srcOrd="2" destOrd="0" presId="urn:microsoft.com/office/officeart/2005/8/layout/orgChart1"/>
    <dgm:cxn modelId="{47A87517-56E4-46C0-A412-5270679E9F05}" type="presParOf" srcId="{93F01A49-9A49-4FFF-A71E-EA00DEB11BEB}" destId="{FB938FF8-8D22-4CD8-9DA4-154A21F88AEA}" srcOrd="2" destOrd="0" presId="urn:microsoft.com/office/officeart/2005/8/layout/orgChart1"/>
    <dgm:cxn modelId="{EDB7C347-516C-476C-8B8B-DEC1BE2045DD}" type="presParOf" srcId="{827454E5-AD65-4D7F-ADBC-23A2E0E859F0}" destId="{F832E030-5B2A-4C11-A352-F3A869D56DEE}" srcOrd="2" destOrd="0" presId="urn:microsoft.com/office/officeart/2005/8/layout/orgChart1"/>
    <dgm:cxn modelId="{C4ECB57D-8F69-44CE-8632-1F64203D5C31}" type="presParOf" srcId="{827454E5-AD65-4D7F-ADBC-23A2E0E859F0}" destId="{E55E204B-8011-4031-9505-9BDCFCB61E8E}" srcOrd="3" destOrd="0" presId="urn:microsoft.com/office/officeart/2005/8/layout/orgChart1"/>
    <dgm:cxn modelId="{3DFA4D19-B039-41E7-B756-98392FDF266A}" type="presParOf" srcId="{E55E204B-8011-4031-9505-9BDCFCB61E8E}" destId="{BD8B7907-79ED-4D86-A46B-60DFFDF7AE1B}" srcOrd="0" destOrd="0" presId="urn:microsoft.com/office/officeart/2005/8/layout/orgChart1"/>
    <dgm:cxn modelId="{3A0D9469-9F73-488A-9EE8-E6B48B11BCD8}" type="presParOf" srcId="{BD8B7907-79ED-4D86-A46B-60DFFDF7AE1B}" destId="{E2D8060F-16D8-4B83-BABC-10165EBF1CAD}" srcOrd="0" destOrd="0" presId="urn:microsoft.com/office/officeart/2005/8/layout/orgChart1"/>
    <dgm:cxn modelId="{53285D05-1349-4EDE-9FAF-65A7FF1A0CE7}" type="presParOf" srcId="{BD8B7907-79ED-4D86-A46B-60DFFDF7AE1B}" destId="{E25C8F47-2FEB-4C03-814A-00BD25E49395}" srcOrd="1" destOrd="0" presId="urn:microsoft.com/office/officeart/2005/8/layout/orgChart1"/>
    <dgm:cxn modelId="{9E038394-EBBA-496D-A896-417FD858FB06}" type="presParOf" srcId="{E55E204B-8011-4031-9505-9BDCFCB61E8E}" destId="{93FE2152-D6F8-4FB4-8F67-103B4FE2C679}" srcOrd="1" destOrd="0" presId="urn:microsoft.com/office/officeart/2005/8/layout/orgChart1"/>
    <dgm:cxn modelId="{C07624B4-7F9A-4A20-8A06-E9AA2D812F10}" type="presParOf" srcId="{93FE2152-D6F8-4FB4-8F67-103B4FE2C679}" destId="{955109A5-3ED3-4CED-9367-4FFE26D0E5F8}" srcOrd="0" destOrd="0" presId="urn:microsoft.com/office/officeart/2005/8/layout/orgChart1"/>
    <dgm:cxn modelId="{4253AE70-07F0-4401-B5FF-A293C2D2E65B}" type="presParOf" srcId="{93FE2152-D6F8-4FB4-8F67-103B4FE2C679}" destId="{09DEABAE-E82B-4A46-95D7-7EE71BB9B7E1}" srcOrd="1" destOrd="0" presId="urn:microsoft.com/office/officeart/2005/8/layout/orgChart1"/>
    <dgm:cxn modelId="{B3562ADA-F6C6-4DA6-9CB7-52DE6A114CFF}" type="presParOf" srcId="{09DEABAE-E82B-4A46-95D7-7EE71BB9B7E1}" destId="{429EC5F6-371D-4C04-A1C2-EFBC882F80C1}" srcOrd="0" destOrd="0" presId="urn:microsoft.com/office/officeart/2005/8/layout/orgChart1"/>
    <dgm:cxn modelId="{0628BAFC-1EA5-4371-87B4-6001241310B6}" type="presParOf" srcId="{429EC5F6-371D-4C04-A1C2-EFBC882F80C1}" destId="{542C40A6-7170-4C11-A121-34C6ADC5E028}" srcOrd="0" destOrd="0" presId="urn:microsoft.com/office/officeart/2005/8/layout/orgChart1"/>
    <dgm:cxn modelId="{6DC33B50-EE2F-4A2B-8A7D-A00535B64A27}" type="presParOf" srcId="{429EC5F6-371D-4C04-A1C2-EFBC882F80C1}" destId="{A3155A5E-C74C-45B8-BBAE-ABF4C6A45D9F}" srcOrd="1" destOrd="0" presId="urn:microsoft.com/office/officeart/2005/8/layout/orgChart1"/>
    <dgm:cxn modelId="{0A2AFC15-9B92-4A2D-9FC6-9E5DBEB5314D}" type="presParOf" srcId="{09DEABAE-E82B-4A46-95D7-7EE71BB9B7E1}" destId="{32144A07-039F-4304-9FE6-5C312FFE3CCF}" srcOrd="1" destOrd="0" presId="urn:microsoft.com/office/officeart/2005/8/layout/orgChart1"/>
    <dgm:cxn modelId="{52D71A28-1BD6-4FB8-A606-BBD30DCC6539}" type="presParOf" srcId="{09DEABAE-E82B-4A46-95D7-7EE71BB9B7E1}" destId="{B86AF818-A66B-472B-ADD2-83163861B1B9}" srcOrd="2" destOrd="0" presId="urn:microsoft.com/office/officeart/2005/8/layout/orgChart1"/>
    <dgm:cxn modelId="{56893773-0599-481C-89E9-2E8742ECB214}" type="presParOf" srcId="{E55E204B-8011-4031-9505-9BDCFCB61E8E}" destId="{DB8FE7CF-C350-4E93-8934-AA7E35DE86A1}" srcOrd="2" destOrd="0" presId="urn:microsoft.com/office/officeart/2005/8/layout/orgChart1"/>
    <dgm:cxn modelId="{48300E6A-C058-4C22-A25D-E04856AD53A2}" type="presParOf" srcId="{759A650B-6F34-42BA-809D-79418D336B34}" destId="{415F746F-47D0-4A5A-8621-78A485CABDA4}" srcOrd="2" destOrd="0" presId="urn:microsoft.com/office/officeart/2005/8/layout/orgChart1"/>
    <dgm:cxn modelId="{0A826833-65B9-41EE-A08B-AD819C14E15B}" type="presParOf" srcId="{7835EACB-64DD-4155-BFFC-9238AF0A67C5}" destId="{CEE6236A-216E-4F3A-A565-866E8298A4FB}" srcOrd="2" destOrd="0" presId="urn:microsoft.com/office/officeart/2005/8/layout/orgChart1"/>
    <dgm:cxn modelId="{D6A1A54D-ED39-4BE2-8BFC-0380EEA09C9C}" type="presParOf" srcId="{7835EACB-64DD-4155-BFFC-9238AF0A67C5}" destId="{C8AA3D6D-4FF2-4351-B1B7-0D7892D7072D}" srcOrd="3" destOrd="0" presId="urn:microsoft.com/office/officeart/2005/8/layout/orgChart1"/>
    <dgm:cxn modelId="{41829B80-75B4-4842-90E3-CAD6DCD3FCAB}" type="presParOf" srcId="{C8AA3D6D-4FF2-4351-B1B7-0D7892D7072D}" destId="{C019948B-8D4B-413B-86D7-37A35179686E}" srcOrd="0" destOrd="0" presId="urn:microsoft.com/office/officeart/2005/8/layout/orgChart1"/>
    <dgm:cxn modelId="{40FC0810-F97D-4753-8D1C-FAB53DF38990}" type="presParOf" srcId="{C019948B-8D4B-413B-86D7-37A35179686E}" destId="{13374AA0-3E7A-4471-8F00-B46EE0328304}" srcOrd="0" destOrd="0" presId="urn:microsoft.com/office/officeart/2005/8/layout/orgChart1"/>
    <dgm:cxn modelId="{6BDD2239-FED4-4025-8221-472D38F33DE8}" type="presParOf" srcId="{C019948B-8D4B-413B-86D7-37A35179686E}" destId="{E400B6D4-5308-4F14-B09D-5804E798C260}" srcOrd="1" destOrd="0" presId="urn:microsoft.com/office/officeart/2005/8/layout/orgChart1"/>
    <dgm:cxn modelId="{F4C8E076-1A9D-474F-A805-6BEBCB31A503}" type="presParOf" srcId="{C8AA3D6D-4FF2-4351-B1B7-0D7892D7072D}" destId="{A408DF94-2789-4F30-9395-1E7F394DC231}" srcOrd="1" destOrd="0" presId="urn:microsoft.com/office/officeart/2005/8/layout/orgChart1"/>
    <dgm:cxn modelId="{CBE2A8C9-9489-4CAE-8BB0-2E28B96F4D0D}" type="presParOf" srcId="{A408DF94-2789-4F30-9395-1E7F394DC231}" destId="{1A42E6E6-8554-477D-AF0A-D1A26B2E5609}" srcOrd="0" destOrd="0" presId="urn:microsoft.com/office/officeart/2005/8/layout/orgChart1"/>
    <dgm:cxn modelId="{485975C7-7C40-4E49-8B62-4B9E970DA5F3}" type="presParOf" srcId="{A408DF94-2789-4F30-9395-1E7F394DC231}" destId="{9E47FFBA-F47C-4129-984C-7DD178B37ABF}" srcOrd="1" destOrd="0" presId="urn:microsoft.com/office/officeart/2005/8/layout/orgChart1"/>
    <dgm:cxn modelId="{25BC6836-4963-4A4F-BA80-E2AB0E358453}" type="presParOf" srcId="{9E47FFBA-F47C-4129-984C-7DD178B37ABF}" destId="{92FF09E8-EAA3-439F-9DA0-E17E9949E96B}" srcOrd="0" destOrd="0" presId="urn:microsoft.com/office/officeart/2005/8/layout/orgChart1"/>
    <dgm:cxn modelId="{0CB316CB-EB11-4A5E-8D4D-C39537084295}" type="presParOf" srcId="{92FF09E8-EAA3-439F-9DA0-E17E9949E96B}" destId="{178A75AC-4D49-4EDE-A788-C058C3129C4F}" srcOrd="0" destOrd="0" presId="urn:microsoft.com/office/officeart/2005/8/layout/orgChart1"/>
    <dgm:cxn modelId="{A4A4403F-2118-46AE-B43A-18345009670A}" type="presParOf" srcId="{92FF09E8-EAA3-439F-9DA0-E17E9949E96B}" destId="{4CF7CFAF-12B6-4066-9EEA-8864659C568B}" srcOrd="1" destOrd="0" presId="urn:microsoft.com/office/officeart/2005/8/layout/orgChart1"/>
    <dgm:cxn modelId="{D461FB1C-0AD0-4059-867C-6D65F078BF05}" type="presParOf" srcId="{9E47FFBA-F47C-4129-984C-7DD178B37ABF}" destId="{8257660E-424D-45A0-800F-4CACBE0FED88}" srcOrd="1" destOrd="0" presId="urn:microsoft.com/office/officeart/2005/8/layout/orgChart1"/>
    <dgm:cxn modelId="{CF1ABF8D-E4E6-4AF0-A7A7-71FA8EA26656}" type="presParOf" srcId="{8257660E-424D-45A0-800F-4CACBE0FED88}" destId="{B80EC270-FD07-4169-BDE0-F07E8DB30351}" srcOrd="0" destOrd="0" presId="urn:microsoft.com/office/officeart/2005/8/layout/orgChart1"/>
    <dgm:cxn modelId="{3099E095-A5BA-45B9-9484-EB45711CB386}" type="presParOf" srcId="{8257660E-424D-45A0-800F-4CACBE0FED88}" destId="{14BBA42D-004C-4FAB-888B-2C92FAF9CEA7}" srcOrd="1" destOrd="0" presId="urn:microsoft.com/office/officeart/2005/8/layout/orgChart1"/>
    <dgm:cxn modelId="{817E2D48-FB20-41A0-9609-CFCD60E2B311}" type="presParOf" srcId="{14BBA42D-004C-4FAB-888B-2C92FAF9CEA7}" destId="{06538994-53E7-400F-912F-65660D2343F9}" srcOrd="0" destOrd="0" presId="urn:microsoft.com/office/officeart/2005/8/layout/orgChart1"/>
    <dgm:cxn modelId="{908F9DAC-3229-4C4C-9684-73E1E24B70DC}" type="presParOf" srcId="{06538994-53E7-400F-912F-65660D2343F9}" destId="{3CB53250-8DEB-4BF9-B639-BC8C03CC2443}" srcOrd="0" destOrd="0" presId="urn:microsoft.com/office/officeart/2005/8/layout/orgChart1"/>
    <dgm:cxn modelId="{E51756FC-2CCB-46B1-A89B-4318B65B0930}" type="presParOf" srcId="{06538994-53E7-400F-912F-65660D2343F9}" destId="{41FA9EBC-28E0-4845-9AB8-CF64EA3878BC}" srcOrd="1" destOrd="0" presId="urn:microsoft.com/office/officeart/2005/8/layout/orgChart1"/>
    <dgm:cxn modelId="{673DC7AE-F1AE-4210-A45D-D8ECAA56CDC9}" type="presParOf" srcId="{14BBA42D-004C-4FAB-888B-2C92FAF9CEA7}" destId="{C42CB009-9F7F-44CA-9998-AACEC9A6AF01}" srcOrd="1" destOrd="0" presId="urn:microsoft.com/office/officeart/2005/8/layout/orgChart1"/>
    <dgm:cxn modelId="{A87F1506-061F-433E-838A-1D2D3B8B1F52}" type="presParOf" srcId="{14BBA42D-004C-4FAB-888B-2C92FAF9CEA7}" destId="{8BC01C04-7EF6-45A4-AF46-A45B7CDC60FC}" srcOrd="2" destOrd="0" presId="urn:microsoft.com/office/officeart/2005/8/layout/orgChart1"/>
    <dgm:cxn modelId="{5BF410F1-0623-4083-A155-1C1CBF49FD34}" type="presParOf" srcId="{9E47FFBA-F47C-4129-984C-7DD178B37ABF}" destId="{F2312DE9-75D6-4255-9299-6DF5E38CAD7C}" srcOrd="2" destOrd="0" presId="urn:microsoft.com/office/officeart/2005/8/layout/orgChart1"/>
    <dgm:cxn modelId="{F42F7BFD-9ADF-4E0E-A52E-1E3DDE9F3BE8}" type="presParOf" srcId="{A408DF94-2789-4F30-9395-1E7F394DC231}" destId="{E524F8D6-6A31-4120-B5AE-98E2A84B5A8C}" srcOrd="2" destOrd="0" presId="urn:microsoft.com/office/officeart/2005/8/layout/orgChart1"/>
    <dgm:cxn modelId="{28E7F3C5-C0F7-4EC8-A838-051BB4470B26}" type="presParOf" srcId="{A408DF94-2789-4F30-9395-1E7F394DC231}" destId="{257CC30D-65C1-426A-81A8-C4648DE8448A}" srcOrd="3" destOrd="0" presId="urn:microsoft.com/office/officeart/2005/8/layout/orgChart1"/>
    <dgm:cxn modelId="{1438386F-98C9-4276-A12E-8EFF80480B62}" type="presParOf" srcId="{257CC30D-65C1-426A-81A8-C4648DE8448A}" destId="{6F5EAFED-443D-44CB-945B-0153A2BD056C}" srcOrd="0" destOrd="0" presId="urn:microsoft.com/office/officeart/2005/8/layout/orgChart1"/>
    <dgm:cxn modelId="{C63FF88D-A6BF-4E62-8CB6-97D2F00241DA}" type="presParOf" srcId="{6F5EAFED-443D-44CB-945B-0153A2BD056C}" destId="{81343267-98D8-4242-A80C-4CEB5E3E2698}" srcOrd="0" destOrd="0" presId="urn:microsoft.com/office/officeart/2005/8/layout/orgChart1"/>
    <dgm:cxn modelId="{CC3C186E-7A6D-4368-B145-6404D9AC728C}" type="presParOf" srcId="{6F5EAFED-443D-44CB-945B-0153A2BD056C}" destId="{C6B43F54-4DE6-48F5-9642-DDF69CEC676F}" srcOrd="1" destOrd="0" presId="urn:microsoft.com/office/officeart/2005/8/layout/orgChart1"/>
    <dgm:cxn modelId="{ED4F6A00-F672-414B-90D3-B2471963D4EE}" type="presParOf" srcId="{257CC30D-65C1-426A-81A8-C4648DE8448A}" destId="{9EB342C3-CB38-4EA7-951B-9227CAD9E142}" srcOrd="1" destOrd="0" presId="urn:microsoft.com/office/officeart/2005/8/layout/orgChart1"/>
    <dgm:cxn modelId="{DA75F17A-1AFC-40D0-A003-310C73D35A5A}" type="presParOf" srcId="{9EB342C3-CB38-4EA7-951B-9227CAD9E142}" destId="{A93C2BC6-E7B3-42AB-89A7-F88593B551B4}" srcOrd="0" destOrd="0" presId="urn:microsoft.com/office/officeart/2005/8/layout/orgChart1"/>
    <dgm:cxn modelId="{5BE0E509-6542-4A8A-BAFA-42346F931CA9}" type="presParOf" srcId="{9EB342C3-CB38-4EA7-951B-9227CAD9E142}" destId="{20B62598-6ED1-4983-AAB4-7694BE74AA37}" srcOrd="1" destOrd="0" presId="urn:microsoft.com/office/officeart/2005/8/layout/orgChart1"/>
    <dgm:cxn modelId="{50147A42-5D01-4978-8B0E-9B493DD9D9DF}" type="presParOf" srcId="{20B62598-6ED1-4983-AAB4-7694BE74AA37}" destId="{B7C2C534-B493-49CC-980D-BC4E9FB92AF5}" srcOrd="0" destOrd="0" presId="urn:microsoft.com/office/officeart/2005/8/layout/orgChart1"/>
    <dgm:cxn modelId="{AEBD2029-5C87-4428-B469-CD3D2430AE04}" type="presParOf" srcId="{B7C2C534-B493-49CC-980D-BC4E9FB92AF5}" destId="{8B3CF149-CDD0-4E6B-90D6-B63132A051FF}" srcOrd="0" destOrd="0" presId="urn:microsoft.com/office/officeart/2005/8/layout/orgChart1"/>
    <dgm:cxn modelId="{AC531F5C-0257-4892-8A5F-7E6F724F015C}" type="presParOf" srcId="{B7C2C534-B493-49CC-980D-BC4E9FB92AF5}" destId="{860C4C44-50EC-4475-AE72-39B576B7AF18}" srcOrd="1" destOrd="0" presId="urn:microsoft.com/office/officeart/2005/8/layout/orgChart1"/>
    <dgm:cxn modelId="{BB978209-D844-4E5D-A6F4-5EC01B0185AE}" type="presParOf" srcId="{20B62598-6ED1-4983-AAB4-7694BE74AA37}" destId="{428E4385-9DC3-4FF0-AC16-198F3EDD1FBA}" srcOrd="1" destOrd="0" presId="urn:microsoft.com/office/officeart/2005/8/layout/orgChart1"/>
    <dgm:cxn modelId="{4E769C89-04D4-496B-BED8-E4F79B59A072}" type="presParOf" srcId="{20B62598-6ED1-4983-AAB4-7694BE74AA37}" destId="{75DACD3D-2F7C-465F-A38B-F318A24693FB}" srcOrd="2" destOrd="0" presId="urn:microsoft.com/office/officeart/2005/8/layout/orgChart1"/>
    <dgm:cxn modelId="{08137480-E459-4C16-9C1A-69DCE83A2F2F}" type="presParOf" srcId="{257CC30D-65C1-426A-81A8-C4648DE8448A}" destId="{03EA9AEA-26F9-4A2D-8499-DC35D1BD2A24}" srcOrd="2" destOrd="0" presId="urn:microsoft.com/office/officeart/2005/8/layout/orgChart1"/>
    <dgm:cxn modelId="{40537DC2-9C7D-4FD1-9E82-509FD1EC2BA2}" type="presParOf" srcId="{C8AA3D6D-4FF2-4351-B1B7-0D7892D7072D}" destId="{4D0FDBD3-ADC1-417C-9DB2-8EEE29C08CF4}" srcOrd="2" destOrd="0" presId="urn:microsoft.com/office/officeart/2005/8/layout/orgChart1"/>
    <dgm:cxn modelId="{2B46947D-9D5E-4F90-849C-40DCF90BE460}" type="presParOf" srcId="{62F01133-F4B2-4ABB-A108-95137D948ABC}" destId="{D76A585A-DC13-4FB0-BD36-5B27777CF173}" srcOrd="2" destOrd="0" presId="urn:microsoft.com/office/officeart/2005/8/layout/orgChart1"/>
    <dgm:cxn modelId="{F2A002C0-EB3B-4280-B5A7-CD6CDD4F1B9D}" type="presParOf" srcId="{2E45EAC5-5582-4CCC-9E16-1B1C15BF64EA}" destId="{968A8E27-DBD2-4E70-8801-08C589FEB7A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49699-B745-4AC1-9D9D-D35BEE6C4113}">
      <dsp:nvSpPr>
        <dsp:cNvPr id="0" name=""/>
        <dsp:cNvSpPr/>
      </dsp:nvSpPr>
      <dsp:spPr>
        <a:xfrm>
          <a:off x="2504607" y="756235"/>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762406" y="799080"/>
        <a:ext cx="28747" cy="5749"/>
      </dsp:txXfrm>
    </dsp:sp>
    <dsp:sp modelId="{26C05194-595E-44D1-84CB-2197238A83C4}">
      <dsp:nvSpPr>
        <dsp:cNvPr id="0" name=""/>
        <dsp:cNvSpPr/>
      </dsp:nvSpPr>
      <dsp:spPr>
        <a:xfrm>
          <a:off x="6640" y="52025"/>
          <a:ext cx="2499766" cy="149985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Data Lake is defined as a </a:t>
          </a:r>
          <a:r>
            <a:rPr lang="en-US" sz="1400" b="1" kern="1200" dirty="0"/>
            <a:t>Datastore</a:t>
          </a:r>
        </a:p>
      </dsp:txBody>
      <dsp:txXfrm>
        <a:off x="6640" y="52025"/>
        <a:ext cx="2499766" cy="1499859"/>
      </dsp:txXfrm>
    </dsp:sp>
    <dsp:sp modelId="{517F039B-46A4-4CED-9BE1-83705535D140}">
      <dsp:nvSpPr>
        <dsp:cNvPr id="0" name=""/>
        <dsp:cNvSpPr/>
      </dsp:nvSpPr>
      <dsp:spPr>
        <a:xfrm>
          <a:off x="5579319" y="756235"/>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837119" y="799080"/>
        <a:ext cx="28747" cy="5749"/>
      </dsp:txXfrm>
    </dsp:sp>
    <dsp:sp modelId="{A9BC978D-AED0-4E09-BF79-F26E8D1CF4A1}">
      <dsp:nvSpPr>
        <dsp:cNvPr id="0" name=""/>
        <dsp:cNvSpPr/>
      </dsp:nvSpPr>
      <dsp:spPr>
        <a:xfrm>
          <a:off x="3081353" y="52025"/>
          <a:ext cx="2499766" cy="1499859"/>
        </a:xfrm>
        <a:prstGeom prst="rect">
          <a:avLst/>
        </a:prstGeom>
        <a:solidFill>
          <a:schemeClr val="accent3">
            <a:hueOff val="1661493"/>
            <a:satOff val="-5138"/>
            <a:lumOff val="2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A file from the Datastore is registered as a </a:t>
          </a:r>
          <a:r>
            <a:rPr lang="en-US" sz="1400" b="1" kern="1200" dirty="0"/>
            <a:t>Data Asset</a:t>
          </a:r>
          <a:r>
            <a:rPr lang="en-US" sz="1400" kern="1200" dirty="0"/>
            <a:t> and versioned</a:t>
          </a:r>
        </a:p>
      </dsp:txBody>
      <dsp:txXfrm>
        <a:off x="3081353" y="52025"/>
        <a:ext cx="2499766" cy="1499859"/>
      </dsp:txXfrm>
    </dsp:sp>
    <dsp:sp modelId="{058BA394-4F29-4EF1-ABF8-0419C44C1287}">
      <dsp:nvSpPr>
        <dsp:cNvPr id="0" name=""/>
        <dsp:cNvSpPr/>
      </dsp:nvSpPr>
      <dsp:spPr>
        <a:xfrm>
          <a:off x="1256523" y="1550085"/>
          <a:ext cx="6149425" cy="544346"/>
        </a:xfrm>
        <a:custGeom>
          <a:avLst/>
          <a:gdLst/>
          <a:ahLst/>
          <a:cxnLst/>
          <a:rect l="0" t="0" r="0" b="0"/>
          <a:pathLst>
            <a:path>
              <a:moveTo>
                <a:pt x="6149425" y="0"/>
              </a:moveTo>
              <a:lnTo>
                <a:pt x="6149425" y="289273"/>
              </a:lnTo>
              <a:lnTo>
                <a:pt x="0" y="289273"/>
              </a:lnTo>
              <a:lnTo>
                <a:pt x="0" y="544346"/>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176830" y="1819383"/>
        <a:ext cx="308812" cy="5749"/>
      </dsp:txXfrm>
    </dsp:sp>
    <dsp:sp modelId="{1F977013-8D01-457C-BF74-0007130FF42E}">
      <dsp:nvSpPr>
        <dsp:cNvPr id="0" name=""/>
        <dsp:cNvSpPr/>
      </dsp:nvSpPr>
      <dsp:spPr>
        <a:xfrm>
          <a:off x="6156065" y="52025"/>
          <a:ext cx="2499766" cy="1499859"/>
        </a:xfrm>
        <a:prstGeom prst="rect">
          <a:avLst/>
        </a:prstGeom>
        <a:solidFill>
          <a:schemeClr val="accent3">
            <a:hueOff val="3322985"/>
            <a:satOff val="-10275"/>
            <a:lumOff val="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ML </a:t>
          </a:r>
          <a:r>
            <a:rPr lang="en-US" sz="1400" b="1" kern="1200" dirty="0"/>
            <a:t>experiment</a:t>
          </a:r>
          <a:r>
            <a:rPr lang="en-US" sz="1400" kern="1200" dirty="0"/>
            <a:t> is defined</a:t>
          </a:r>
        </a:p>
      </dsp:txBody>
      <dsp:txXfrm>
        <a:off x="6156065" y="52025"/>
        <a:ext cx="2499766" cy="1499859"/>
      </dsp:txXfrm>
    </dsp:sp>
    <dsp:sp modelId="{1616C7BD-4700-4B40-9DC1-FC4704F28B81}">
      <dsp:nvSpPr>
        <dsp:cNvPr id="0" name=""/>
        <dsp:cNvSpPr/>
      </dsp:nvSpPr>
      <dsp:spPr>
        <a:xfrm>
          <a:off x="2504607" y="2831041"/>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762406" y="2873886"/>
        <a:ext cx="28747" cy="5749"/>
      </dsp:txXfrm>
    </dsp:sp>
    <dsp:sp modelId="{DC176FE8-EBD1-4E58-B8DE-9A628B1067C4}">
      <dsp:nvSpPr>
        <dsp:cNvPr id="0" name=""/>
        <dsp:cNvSpPr/>
      </dsp:nvSpPr>
      <dsp:spPr>
        <a:xfrm>
          <a:off x="6640" y="2126831"/>
          <a:ext cx="2499766" cy="1499859"/>
        </a:xfrm>
        <a:prstGeom prst="rect">
          <a:avLst/>
        </a:prstGeom>
        <a:solidFill>
          <a:schemeClr val="accent3">
            <a:hueOff val="4984477"/>
            <a:satOff val="-15413"/>
            <a:lumOff val="7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ML models are </a:t>
          </a:r>
          <a:r>
            <a:rPr lang="en-US" sz="1400" b="1" kern="1200" dirty="0"/>
            <a:t>trained</a:t>
          </a:r>
          <a:r>
            <a:rPr lang="en-US" sz="1400" kern="1200" dirty="0"/>
            <a:t> under the experiment (using a registered dataset) and a Run is defined</a:t>
          </a:r>
        </a:p>
      </dsp:txBody>
      <dsp:txXfrm>
        <a:off x="6640" y="2126831"/>
        <a:ext cx="2499766" cy="1499859"/>
      </dsp:txXfrm>
    </dsp:sp>
    <dsp:sp modelId="{FC9A3AA5-D906-45CE-82DB-2B5D69081942}">
      <dsp:nvSpPr>
        <dsp:cNvPr id="0" name=""/>
        <dsp:cNvSpPr/>
      </dsp:nvSpPr>
      <dsp:spPr>
        <a:xfrm>
          <a:off x="5579319" y="2831041"/>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837119" y="2873886"/>
        <a:ext cx="28747" cy="5749"/>
      </dsp:txXfrm>
    </dsp:sp>
    <dsp:sp modelId="{C9CDB5AA-AFA6-4E60-8069-F7AB9EF42501}">
      <dsp:nvSpPr>
        <dsp:cNvPr id="0" name=""/>
        <dsp:cNvSpPr/>
      </dsp:nvSpPr>
      <dsp:spPr>
        <a:xfrm>
          <a:off x="3081353" y="2126831"/>
          <a:ext cx="2499766" cy="1499859"/>
        </a:xfrm>
        <a:prstGeom prst="rect">
          <a:avLst/>
        </a:prstGeom>
        <a:solidFill>
          <a:schemeClr val="accent3">
            <a:hueOff val="6645970"/>
            <a:satOff val="-20550"/>
            <a:lumOff val="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best model is </a:t>
          </a:r>
          <a:r>
            <a:rPr lang="en-US" sz="1400" b="1" kern="1200" dirty="0"/>
            <a:t>registered</a:t>
          </a:r>
          <a:r>
            <a:rPr lang="en-US" sz="1400" kern="1200" dirty="0"/>
            <a:t> and versioned</a:t>
          </a:r>
        </a:p>
      </dsp:txBody>
      <dsp:txXfrm>
        <a:off x="3081353" y="2126831"/>
        <a:ext cx="2499766" cy="1499859"/>
      </dsp:txXfrm>
    </dsp:sp>
    <dsp:sp modelId="{25062737-8A56-4984-94AB-53248B63EA16}">
      <dsp:nvSpPr>
        <dsp:cNvPr id="0" name=""/>
        <dsp:cNvSpPr/>
      </dsp:nvSpPr>
      <dsp:spPr>
        <a:xfrm>
          <a:off x="6156065" y="2126831"/>
          <a:ext cx="2499766" cy="1499859"/>
        </a:xfrm>
        <a:prstGeom prst="rect">
          <a:avLst/>
        </a:prstGeom>
        <a:solidFill>
          <a:schemeClr val="accent3">
            <a:hueOff val="8307462"/>
            <a:satOff val="-25688"/>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registered model is </a:t>
          </a:r>
          <a:r>
            <a:rPr lang="en-US" sz="1400" b="1" kern="1200" dirty="0"/>
            <a:t>deployed</a:t>
          </a:r>
          <a:r>
            <a:rPr lang="en-US" sz="1400" kern="1200" dirty="0"/>
            <a:t> as a webservice</a:t>
          </a:r>
        </a:p>
      </dsp:txBody>
      <dsp:txXfrm>
        <a:off x="6156065" y="2126831"/>
        <a:ext cx="2499766" cy="1499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C2BC6-E7B3-42AB-89A7-F88593B551B4}">
      <dsp:nvSpPr>
        <dsp:cNvPr id="0" name=""/>
        <dsp:cNvSpPr/>
      </dsp:nvSpPr>
      <dsp:spPr>
        <a:xfrm>
          <a:off x="7590692"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24F8D6-6A31-4120-B5AE-98E2A84B5A8C}">
      <dsp:nvSpPr>
        <dsp:cNvPr id="0" name=""/>
        <dsp:cNvSpPr/>
      </dsp:nvSpPr>
      <dsp:spPr>
        <a:xfrm>
          <a:off x="7409154"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0EC270-FD07-4169-BDE0-F07E8DB30351}">
      <dsp:nvSpPr>
        <dsp:cNvPr id="0" name=""/>
        <dsp:cNvSpPr/>
      </dsp:nvSpPr>
      <dsp:spPr>
        <a:xfrm>
          <a:off x="6519176"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42E6E6-8554-477D-AF0A-D1A26B2E5609}">
      <dsp:nvSpPr>
        <dsp:cNvPr id="0" name=""/>
        <dsp:cNvSpPr/>
      </dsp:nvSpPr>
      <dsp:spPr>
        <a:xfrm>
          <a:off x="6873396"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E6236A-216E-4F3A-A565-866E8298A4FB}">
      <dsp:nvSpPr>
        <dsp:cNvPr id="0" name=""/>
        <dsp:cNvSpPr/>
      </dsp:nvSpPr>
      <dsp:spPr>
        <a:xfrm>
          <a:off x="6337638"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109A5-3ED3-4CED-9367-4FFE26D0E5F8}">
      <dsp:nvSpPr>
        <dsp:cNvPr id="0" name=""/>
        <dsp:cNvSpPr/>
      </dsp:nvSpPr>
      <dsp:spPr>
        <a:xfrm>
          <a:off x="5447660"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32E030-5B2A-4C11-A352-F3A869D56DEE}">
      <dsp:nvSpPr>
        <dsp:cNvPr id="0" name=""/>
        <dsp:cNvSpPr/>
      </dsp:nvSpPr>
      <dsp:spPr>
        <a:xfrm>
          <a:off x="5266122"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5967F5-1B08-4DE4-865F-9CE518F90A36}">
      <dsp:nvSpPr>
        <dsp:cNvPr id="0" name=""/>
        <dsp:cNvSpPr/>
      </dsp:nvSpPr>
      <dsp:spPr>
        <a:xfrm>
          <a:off x="4376144"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65F7-4F2C-4A10-B4C0-233F0EAB60CD}">
      <dsp:nvSpPr>
        <dsp:cNvPr id="0" name=""/>
        <dsp:cNvSpPr/>
      </dsp:nvSpPr>
      <dsp:spPr>
        <a:xfrm>
          <a:off x="4730364"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5233E-75BB-406B-8BCA-AEC3AA43928B}">
      <dsp:nvSpPr>
        <dsp:cNvPr id="0" name=""/>
        <dsp:cNvSpPr/>
      </dsp:nvSpPr>
      <dsp:spPr>
        <a:xfrm>
          <a:off x="5266122"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2BCC9F-2AFC-47C3-9ADF-052E95247560}">
      <dsp:nvSpPr>
        <dsp:cNvPr id="0" name=""/>
        <dsp:cNvSpPr/>
      </dsp:nvSpPr>
      <dsp:spPr>
        <a:xfrm>
          <a:off x="4194606" y="1272130"/>
          <a:ext cx="2143032" cy="185965"/>
        </a:xfrm>
        <a:custGeom>
          <a:avLst/>
          <a:gdLst/>
          <a:ahLst/>
          <a:cxnLst/>
          <a:rect l="0" t="0" r="0" b="0"/>
          <a:pathLst>
            <a:path>
              <a:moveTo>
                <a:pt x="0" y="0"/>
              </a:moveTo>
              <a:lnTo>
                <a:pt x="0" y="92982"/>
              </a:lnTo>
              <a:lnTo>
                <a:pt x="2143032" y="92982"/>
              </a:lnTo>
              <a:lnTo>
                <a:pt x="2143032"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30BF9-F0D3-4820-8F21-C4FF8E0D05CA}">
      <dsp:nvSpPr>
        <dsp:cNvPr id="0" name=""/>
        <dsp:cNvSpPr/>
      </dsp:nvSpPr>
      <dsp:spPr>
        <a:xfrm>
          <a:off x="3304627"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E7D56-BDDD-4A33-933B-06B5DED94C18}">
      <dsp:nvSpPr>
        <dsp:cNvPr id="0" name=""/>
        <dsp:cNvSpPr/>
      </dsp:nvSpPr>
      <dsp:spPr>
        <a:xfrm>
          <a:off x="3123089"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D779EC-8A39-4CD1-9E88-1E1E48737D6A}">
      <dsp:nvSpPr>
        <dsp:cNvPr id="0" name=""/>
        <dsp:cNvSpPr/>
      </dsp:nvSpPr>
      <dsp:spPr>
        <a:xfrm>
          <a:off x="2233111"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03CAF-0A94-43ED-9C9A-AD72549C7C3E}">
      <dsp:nvSpPr>
        <dsp:cNvPr id="0" name=""/>
        <dsp:cNvSpPr/>
      </dsp:nvSpPr>
      <dsp:spPr>
        <a:xfrm>
          <a:off x="2587331"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9CF454-9913-4664-903D-C4C024A89E7E}">
      <dsp:nvSpPr>
        <dsp:cNvPr id="0" name=""/>
        <dsp:cNvSpPr/>
      </dsp:nvSpPr>
      <dsp:spPr>
        <a:xfrm>
          <a:off x="2051573"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0D0449-0118-4ED5-8E28-07BC9FB831A8}">
      <dsp:nvSpPr>
        <dsp:cNvPr id="0" name=""/>
        <dsp:cNvSpPr/>
      </dsp:nvSpPr>
      <dsp:spPr>
        <a:xfrm>
          <a:off x="1161595"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C96B3B-0514-4BF1-8192-74E7B410DB55}">
      <dsp:nvSpPr>
        <dsp:cNvPr id="0" name=""/>
        <dsp:cNvSpPr/>
      </dsp:nvSpPr>
      <dsp:spPr>
        <a:xfrm>
          <a:off x="980057"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F3A94-122D-4897-920C-941BDE288774}">
      <dsp:nvSpPr>
        <dsp:cNvPr id="0" name=""/>
        <dsp:cNvSpPr/>
      </dsp:nvSpPr>
      <dsp:spPr>
        <a:xfrm>
          <a:off x="90079"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EAE9F0-309D-4814-85BE-1B41299E83E9}">
      <dsp:nvSpPr>
        <dsp:cNvPr id="0" name=""/>
        <dsp:cNvSpPr/>
      </dsp:nvSpPr>
      <dsp:spPr>
        <a:xfrm>
          <a:off x="444299"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9BA2E-6CD2-4B22-8D2E-4557EC238F47}">
      <dsp:nvSpPr>
        <dsp:cNvPr id="0" name=""/>
        <dsp:cNvSpPr/>
      </dsp:nvSpPr>
      <dsp:spPr>
        <a:xfrm>
          <a:off x="980057"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C6FAC-0128-4DC6-A88E-7C4654CAD597}">
      <dsp:nvSpPr>
        <dsp:cNvPr id="0" name=""/>
        <dsp:cNvSpPr/>
      </dsp:nvSpPr>
      <dsp:spPr>
        <a:xfrm>
          <a:off x="2051573" y="1272130"/>
          <a:ext cx="2143032" cy="185965"/>
        </a:xfrm>
        <a:custGeom>
          <a:avLst/>
          <a:gdLst/>
          <a:ahLst/>
          <a:cxnLst/>
          <a:rect l="0" t="0" r="0" b="0"/>
          <a:pathLst>
            <a:path>
              <a:moveTo>
                <a:pt x="2143032" y="0"/>
              </a:moveTo>
              <a:lnTo>
                <a:pt x="2143032" y="92982"/>
              </a:lnTo>
              <a:lnTo>
                <a:pt x="0" y="92982"/>
              </a:lnTo>
              <a:lnTo>
                <a:pt x="0"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B79F9-F49D-4AE9-A7FD-239231C89790}">
      <dsp:nvSpPr>
        <dsp:cNvPr id="0" name=""/>
        <dsp:cNvSpPr/>
      </dsp:nvSpPr>
      <dsp:spPr>
        <a:xfrm>
          <a:off x="3751830" y="829355"/>
          <a:ext cx="885550" cy="442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Cluster</a:t>
          </a:r>
        </a:p>
      </dsp:txBody>
      <dsp:txXfrm>
        <a:off x="3751830" y="829355"/>
        <a:ext cx="885550" cy="442775"/>
      </dsp:txXfrm>
    </dsp:sp>
    <dsp:sp modelId="{5655C93D-E2C5-4BA1-AB73-6915535028A4}">
      <dsp:nvSpPr>
        <dsp:cNvPr id="0" name=""/>
        <dsp:cNvSpPr/>
      </dsp:nvSpPr>
      <dsp:spPr>
        <a:xfrm>
          <a:off x="1608798"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endParaRPr lang="en-US" sz="1200" kern="1200" baseline="-25000" dirty="0"/>
        </a:p>
      </dsp:txBody>
      <dsp:txXfrm>
        <a:off x="1608798" y="1458095"/>
        <a:ext cx="885550" cy="442775"/>
      </dsp:txXfrm>
    </dsp:sp>
    <dsp:sp modelId="{A3FA97D1-5BD6-4008-853E-401C21CFD06D}">
      <dsp:nvSpPr>
        <dsp:cNvPr id="0" name=""/>
        <dsp:cNvSpPr/>
      </dsp:nvSpPr>
      <dsp:spPr>
        <a:xfrm>
          <a:off x="537282"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r>
            <a:rPr lang="en-US" sz="1400" kern="1200" baseline="-25000" dirty="0"/>
            <a:t>1</a:t>
          </a:r>
          <a:endParaRPr lang="en-US" sz="1400" kern="1200" dirty="0"/>
        </a:p>
      </dsp:txBody>
      <dsp:txXfrm>
        <a:off x="537282" y="2086836"/>
        <a:ext cx="885550" cy="442775"/>
      </dsp:txXfrm>
    </dsp:sp>
    <dsp:sp modelId="{57D95651-A607-4454-AD5B-C4663C156726}">
      <dsp:nvSpPr>
        <dsp:cNvPr id="0" name=""/>
        <dsp:cNvSpPr/>
      </dsp:nvSpPr>
      <dsp:spPr>
        <a:xfrm>
          <a:off x="1524"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1524" y="2715577"/>
        <a:ext cx="885550" cy="442775"/>
      </dsp:txXfrm>
    </dsp:sp>
    <dsp:sp modelId="{90503199-8449-4569-89D8-DF69E11D7107}">
      <dsp:nvSpPr>
        <dsp:cNvPr id="0" name=""/>
        <dsp:cNvSpPr/>
      </dsp:nvSpPr>
      <dsp:spPr>
        <a:xfrm>
          <a:off x="222911"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1</a:t>
          </a:r>
          <a:endParaRPr lang="en-US" sz="1400" kern="1200" dirty="0"/>
        </a:p>
      </dsp:txBody>
      <dsp:txXfrm>
        <a:off x="264647" y="3409156"/>
        <a:ext cx="802078" cy="313099"/>
      </dsp:txXfrm>
    </dsp:sp>
    <dsp:sp modelId="{8DBEDA8A-2083-455F-9A89-0DF1D4635CB7}">
      <dsp:nvSpPr>
        <dsp:cNvPr id="0" name=""/>
        <dsp:cNvSpPr/>
      </dsp:nvSpPr>
      <dsp:spPr>
        <a:xfrm>
          <a:off x="1073040"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endParaRPr lang="en-US" sz="1400" kern="1200" baseline="-25000" dirty="0"/>
        </a:p>
      </dsp:txBody>
      <dsp:txXfrm>
        <a:off x="1073040" y="2715577"/>
        <a:ext cx="885550" cy="442775"/>
      </dsp:txXfrm>
    </dsp:sp>
    <dsp:sp modelId="{57468670-5EE3-4B05-A1D8-F2BBB0DE8739}">
      <dsp:nvSpPr>
        <dsp:cNvPr id="0" name=""/>
        <dsp:cNvSpPr/>
      </dsp:nvSpPr>
      <dsp:spPr>
        <a:xfrm>
          <a:off x="1294427"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2</a:t>
          </a:r>
          <a:endParaRPr lang="en-US" sz="1400" kern="1200" dirty="0"/>
        </a:p>
      </dsp:txBody>
      <dsp:txXfrm>
        <a:off x="1336163" y="3409156"/>
        <a:ext cx="802078" cy="313099"/>
      </dsp:txXfrm>
    </dsp:sp>
    <dsp:sp modelId="{FA9B40BC-BE17-445E-917A-D020E49E9EE1}">
      <dsp:nvSpPr>
        <dsp:cNvPr id="0" name=""/>
        <dsp:cNvSpPr/>
      </dsp:nvSpPr>
      <dsp:spPr>
        <a:xfrm>
          <a:off x="2680314"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2680314" y="2086836"/>
        <a:ext cx="885550" cy="442775"/>
      </dsp:txXfrm>
    </dsp:sp>
    <dsp:sp modelId="{9E768C6B-48AA-4745-AFAD-E830171D98E2}">
      <dsp:nvSpPr>
        <dsp:cNvPr id="0" name=""/>
        <dsp:cNvSpPr/>
      </dsp:nvSpPr>
      <dsp:spPr>
        <a:xfrm>
          <a:off x="2144556"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2144556" y="2715577"/>
        <a:ext cx="885550" cy="442775"/>
      </dsp:txXfrm>
    </dsp:sp>
    <dsp:sp modelId="{F336A045-C213-4BEA-88E7-8CA87B77B341}">
      <dsp:nvSpPr>
        <dsp:cNvPr id="0" name=""/>
        <dsp:cNvSpPr/>
      </dsp:nvSpPr>
      <dsp:spPr>
        <a:xfrm>
          <a:off x="2365944"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3</a:t>
          </a:r>
        </a:p>
      </dsp:txBody>
      <dsp:txXfrm>
        <a:off x="2407680" y="3409156"/>
        <a:ext cx="802078" cy="313099"/>
      </dsp:txXfrm>
    </dsp:sp>
    <dsp:sp modelId="{583B7862-79BE-4125-99C5-F2363A43DB3F}">
      <dsp:nvSpPr>
        <dsp:cNvPr id="0" name=""/>
        <dsp:cNvSpPr/>
      </dsp:nvSpPr>
      <dsp:spPr>
        <a:xfrm>
          <a:off x="3216072"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3216072" y="2715577"/>
        <a:ext cx="885550" cy="442775"/>
      </dsp:txXfrm>
    </dsp:sp>
    <dsp:sp modelId="{2CB542B1-2493-4BD2-9146-281EC2143D6E}">
      <dsp:nvSpPr>
        <dsp:cNvPr id="0" name=""/>
        <dsp:cNvSpPr/>
      </dsp:nvSpPr>
      <dsp:spPr>
        <a:xfrm>
          <a:off x="3437460"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4</a:t>
          </a:r>
          <a:endParaRPr lang="en-US" sz="1400" kern="1200" dirty="0"/>
        </a:p>
      </dsp:txBody>
      <dsp:txXfrm>
        <a:off x="3479196" y="3409156"/>
        <a:ext cx="802078" cy="313099"/>
      </dsp:txXfrm>
    </dsp:sp>
    <dsp:sp modelId="{88B642D5-4B60-480A-913A-F31003B0C41E}">
      <dsp:nvSpPr>
        <dsp:cNvPr id="0" name=""/>
        <dsp:cNvSpPr/>
      </dsp:nvSpPr>
      <dsp:spPr>
        <a:xfrm>
          <a:off x="5894863"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Node</a:t>
          </a:r>
        </a:p>
      </dsp:txBody>
      <dsp:txXfrm>
        <a:off x="5894863" y="1458095"/>
        <a:ext cx="885550" cy="442775"/>
      </dsp:txXfrm>
    </dsp:sp>
    <dsp:sp modelId="{60021657-9451-477A-9A60-43EFCD73E3C6}">
      <dsp:nvSpPr>
        <dsp:cNvPr id="0" name=""/>
        <dsp:cNvSpPr/>
      </dsp:nvSpPr>
      <dsp:spPr>
        <a:xfrm>
          <a:off x="4823347"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4823347" y="2086836"/>
        <a:ext cx="885550" cy="442775"/>
      </dsp:txXfrm>
    </dsp:sp>
    <dsp:sp modelId="{06A1E82A-0EF6-40B9-B19C-14C8072B7804}">
      <dsp:nvSpPr>
        <dsp:cNvPr id="0" name=""/>
        <dsp:cNvSpPr/>
      </dsp:nvSpPr>
      <dsp:spPr>
        <a:xfrm>
          <a:off x="4287588"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4287588" y="2715577"/>
        <a:ext cx="885550" cy="442775"/>
      </dsp:txXfrm>
    </dsp:sp>
    <dsp:sp modelId="{A4D5853C-434F-4551-A55F-99B116220922}">
      <dsp:nvSpPr>
        <dsp:cNvPr id="0" name=""/>
        <dsp:cNvSpPr/>
      </dsp:nvSpPr>
      <dsp:spPr>
        <a:xfrm>
          <a:off x="4508976"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5</a:t>
          </a:r>
          <a:endParaRPr lang="en-US" sz="1400" kern="1200" dirty="0"/>
        </a:p>
      </dsp:txBody>
      <dsp:txXfrm>
        <a:off x="4550712" y="3409156"/>
        <a:ext cx="802078" cy="313099"/>
      </dsp:txXfrm>
    </dsp:sp>
    <dsp:sp modelId="{E2D8060F-16D8-4B83-BABC-10165EBF1CAD}">
      <dsp:nvSpPr>
        <dsp:cNvPr id="0" name=""/>
        <dsp:cNvSpPr/>
      </dsp:nvSpPr>
      <dsp:spPr>
        <a:xfrm>
          <a:off x="5359105"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5359105" y="2715577"/>
        <a:ext cx="885550" cy="442775"/>
      </dsp:txXfrm>
    </dsp:sp>
    <dsp:sp modelId="{542C40A6-7170-4C11-A121-34C6ADC5E028}">
      <dsp:nvSpPr>
        <dsp:cNvPr id="0" name=""/>
        <dsp:cNvSpPr/>
      </dsp:nvSpPr>
      <dsp:spPr>
        <a:xfrm>
          <a:off x="5580492"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6</a:t>
          </a:r>
          <a:endParaRPr lang="en-US" sz="1400" kern="1200" dirty="0"/>
        </a:p>
      </dsp:txBody>
      <dsp:txXfrm>
        <a:off x="5622228" y="3409156"/>
        <a:ext cx="802078" cy="313099"/>
      </dsp:txXfrm>
    </dsp:sp>
    <dsp:sp modelId="{13374AA0-3E7A-4471-8F00-B46EE0328304}">
      <dsp:nvSpPr>
        <dsp:cNvPr id="0" name=""/>
        <dsp:cNvSpPr/>
      </dsp:nvSpPr>
      <dsp:spPr>
        <a:xfrm>
          <a:off x="6966379"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6966379" y="2086836"/>
        <a:ext cx="885550" cy="442775"/>
      </dsp:txXfrm>
    </dsp:sp>
    <dsp:sp modelId="{178A75AC-4D49-4EDE-A788-C058C3129C4F}">
      <dsp:nvSpPr>
        <dsp:cNvPr id="0" name=""/>
        <dsp:cNvSpPr/>
      </dsp:nvSpPr>
      <dsp:spPr>
        <a:xfrm>
          <a:off x="6430621"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6430621" y="2715577"/>
        <a:ext cx="885550" cy="442775"/>
      </dsp:txXfrm>
    </dsp:sp>
    <dsp:sp modelId="{3CB53250-8DEB-4BF9-B639-BC8C03CC2443}">
      <dsp:nvSpPr>
        <dsp:cNvPr id="0" name=""/>
        <dsp:cNvSpPr/>
      </dsp:nvSpPr>
      <dsp:spPr>
        <a:xfrm>
          <a:off x="6652009"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a:t>
          </a:r>
          <a:endParaRPr lang="en-US" sz="1400" kern="1200" dirty="0"/>
        </a:p>
      </dsp:txBody>
      <dsp:txXfrm>
        <a:off x="6693745" y="3409156"/>
        <a:ext cx="802078" cy="313099"/>
      </dsp:txXfrm>
    </dsp:sp>
    <dsp:sp modelId="{81343267-98D8-4242-A80C-4CEB5E3E2698}">
      <dsp:nvSpPr>
        <dsp:cNvPr id="0" name=""/>
        <dsp:cNvSpPr/>
      </dsp:nvSpPr>
      <dsp:spPr>
        <a:xfrm>
          <a:off x="7502137"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7502137" y="2715577"/>
        <a:ext cx="885550" cy="442775"/>
      </dsp:txXfrm>
    </dsp:sp>
    <dsp:sp modelId="{8B3CF149-CDD0-4E6B-90D6-B63132A051FF}">
      <dsp:nvSpPr>
        <dsp:cNvPr id="0" name=""/>
        <dsp:cNvSpPr/>
      </dsp:nvSpPr>
      <dsp:spPr>
        <a:xfrm>
          <a:off x="7723525"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Task</a:t>
          </a:r>
          <a:r>
            <a:rPr lang="en-US" sz="1400" kern="1200" baseline="-25000" dirty="0" err="1"/>
            <a:t>n</a:t>
          </a:r>
          <a:endParaRPr lang="en-US" sz="1400" kern="1200" dirty="0"/>
        </a:p>
      </dsp:txBody>
      <dsp:txXfrm>
        <a:off x="7765261" y="3409156"/>
        <a:ext cx="802078" cy="31309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3CBCE9-0914-4950-A986-7596C92667F1}" type="datetime1">
              <a:rPr lang="en-US" smtClean="0"/>
              <a:t>3/27/23</a:t>
            </a:fld>
            <a:endParaRPr lang="en-US"/>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6386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N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5596-955C-C54E-8EFA-F33D8B61FCB7}"/>
              </a:ext>
            </a:extLst>
          </p:cNvPr>
          <p:cNvSpPr>
            <a:spLocks noGrp="1"/>
          </p:cNvSpPr>
          <p:nvPr>
            <p:ph type="title" hasCustomPrompt="1"/>
          </p:nvPr>
        </p:nvSpPr>
        <p:spPr/>
        <p:txBody>
          <a:bodyPr>
            <a:normAutofit/>
          </a:bodyPr>
          <a:lstStyle>
            <a:lvl1pPr>
              <a:defRPr sz="2025"/>
            </a:lvl1pPr>
          </a:lstStyle>
          <a:p>
            <a:r>
              <a:rPr lang="en-US"/>
              <a:t>Click to edit Master title style: Arial, 20pt, Bold</a:t>
            </a:r>
          </a:p>
        </p:txBody>
      </p:sp>
      <p:sp>
        <p:nvSpPr>
          <p:cNvPr id="3" name="Slide Number Placeholder 2">
            <a:extLst>
              <a:ext uri="{FF2B5EF4-FFF2-40B4-BE49-F238E27FC236}">
                <a16:creationId xmlns:a16="http://schemas.microsoft.com/office/drawing/2014/main" id="{0E85263E-FBAE-7A45-AC9F-78A816F18B22}"/>
              </a:ext>
            </a:extLst>
          </p:cNvPr>
          <p:cNvSpPr>
            <a:spLocks noGrp="1"/>
          </p:cNvSpPr>
          <p:nvPr>
            <p:ph type="sldNum" sz="quarter" idx="20"/>
          </p:nvPr>
        </p:nvSpPr>
        <p:spPr/>
        <p:txBody>
          <a:bodyPr/>
          <a:lstStyle/>
          <a:p>
            <a:fld id="{F60BAC71-FF53-364F-93A1-30AE3AB4D6FB}" type="slidenum">
              <a:rPr lang="en-US" smtClean="0"/>
              <a:pPr/>
              <a:t>‹#›</a:t>
            </a:fld>
            <a:endParaRPr lang="en-US" sz="825"/>
          </a:p>
        </p:txBody>
      </p:sp>
    </p:spTree>
    <p:extLst>
      <p:ext uri="{BB962C8B-B14F-4D97-AF65-F5344CB8AC3E}">
        <p14:creationId xmlns:p14="http://schemas.microsoft.com/office/powerpoint/2010/main" val="392510986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2" r:id="rId6"/>
    <p:sldLayoutId id="2147483663" r:id="rId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solutions/architecture/defect-prevention-with-predictive-maintenance/" TargetMode="Externa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architecture/example-scenario/ai/predict-hospital-readmissions-machine-learning" TargetMode="External"/><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hyperlink" Target="https://scikit-learn.org/stable/modules/tree.html#regression" TargetMode="External"/><Relationship Id="rId13" Type="http://schemas.openxmlformats.org/officeDocument/2006/relationships/hyperlink" Target="https://scikit-learn.org/stable/modules/ensemble.html#random-forests" TargetMode="External"/><Relationship Id="rId18" Type="http://schemas.openxmlformats.org/officeDocument/2006/relationships/hyperlink" Target="https://www.tensorflow.org/api_docs/python/tf/estimator/LinearClassifier" TargetMode="External"/><Relationship Id="rId3" Type="http://schemas.openxmlformats.org/officeDocument/2006/relationships/hyperlink" Target="https://scikit-learn.org/stable/modules/linear_model.html#elastic-net" TargetMode="External"/><Relationship Id="rId21" Type="http://schemas.openxmlformats.org/officeDocument/2006/relationships/hyperlink" Target="https://scikit-learn.org/stable/modules/sgd.html#sgd" TargetMode="External"/><Relationship Id="rId7" Type="http://schemas.openxmlformats.org/officeDocument/2006/relationships/hyperlink" Target="https://scikit-learn.org/stable/modules/tree.html#decision-trees" TargetMode="External"/><Relationship Id="rId12" Type="http://schemas.openxmlformats.org/officeDocument/2006/relationships/hyperlink" Target="https://scikit-learn.org/stable/modules/sgd.html#regression" TargetMode="External"/><Relationship Id="rId17" Type="http://schemas.openxmlformats.org/officeDocument/2006/relationships/hyperlink" Target="https://www.tensorflow.org/api_docs/python/tf/estimator/DNNRegressor" TargetMode="External"/><Relationship Id="rId2" Type="http://schemas.openxmlformats.org/officeDocument/2006/relationships/hyperlink" Target="https://scikit-learn.org/stable/modules/linear_model.html#logistic-regression" TargetMode="External"/><Relationship Id="rId16" Type="http://schemas.openxmlformats.org/officeDocument/2006/relationships/hyperlink" Target="https://www.tensorflow.org/api_docs/python/tf/estimator/DNNClassifier" TargetMode="External"/><Relationship Id="rId20" Type="http://schemas.openxmlformats.org/officeDocument/2006/relationships/hyperlink" Target="https://scikit-learn.org/stable/modules/naive_bayes.html#bernoulli-naive-bayes" TargetMode="External"/><Relationship Id="rId1" Type="http://schemas.openxmlformats.org/officeDocument/2006/relationships/slideLayout" Target="../slideLayouts/slideLayout2.xml"/><Relationship Id="rId6" Type="http://schemas.openxmlformats.org/officeDocument/2006/relationships/hyperlink" Target="https://scikit-learn.org/stable/modules/ensemble.html#regression" TargetMode="External"/><Relationship Id="rId11" Type="http://schemas.openxmlformats.org/officeDocument/2006/relationships/hyperlink" Target="https://scikit-learn.org/stable/modules/linear_model.html#lars-lasso" TargetMode="External"/><Relationship Id="rId5" Type="http://schemas.openxmlformats.org/officeDocument/2006/relationships/hyperlink" Target="https://scikit-learn.org/stable/modules/ensemble.html#classification" TargetMode="External"/><Relationship Id="rId15" Type="http://schemas.openxmlformats.org/officeDocument/2006/relationships/hyperlink" Target="https://xgboost.readthedocs.io/en/latest/parameter.html" TargetMode="External"/><Relationship Id="rId10" Type="http://schemas.openxmlformats.org/officeDocument/2006/relationships/hyperlink" Target="https://scikit-learn.org/stable/modules/svm.html#classification" TargetMode="External"/><Relationship Id="rId19" Type="http://schemas.openxmlformats.org/officeDocument/2006/relationships/hyperlink" Target="https://www.tensorflow.org/api_docs/python/tf/estimator/LinearRegressor" TargetMode="External"/><Relationship Id="rId4" Type="http://schemas.openxmlformats.org/officeDocument/2006/relationships/hyperlink" Target="https://lightgbm.readthedocs.io/en/latest/index.html" TargetMode="External"/><Relationship Id="rId9" Type="http://schemas.openxmlformats.org/officeDocument/2006/relationships/hyperlink" Target="https://scikit-learn.org/stable/modules/neighbors.html#nearest-neighbors-regression" TargetMode="External"/><Relationship Id="rId14" Type="http://schemas.openxmlformats.org/officeDocument/2006/relationships/hyperlink" Target="https://scikit-learn.org/stable/modules/ensemble.html#extremely-randomized-trees" TargetMode="External"/><Relationship Id="rId22" Type="http://schemas.openxmlformats.org/officeDocument/2006/relationships/hyperlink" Target="https://docs.microsoft.com/en-us/azure/machine-learning/service/how-to-configure-auto-trai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ocs.microsoft.com/en-us/azure/machine-learning/service/how-to-understand-automated-m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cs.microsoft.com/en-us/azure/machine-learning/how-to-train-scikit-learn"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www.cmpe.boun.edu.tr/~ethem/i2ml3e/3e_v1-0/i2ml3e-chap9.pptx"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bin"/><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w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3.bin"/><Relationship Id="rId1" Type="http://schemas.openxmlformats.org/officeDocument/2006/relationships/slideLayout" Target="../slideLayouts/slideLayout6.xml"/><Relationship Id="rId5" Type="http://schemas.openxmlformats.org/officeDocument/2006/relationships/image" Target="../media/image32.w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0.png"/><Relationship Id="rId1" Type="http://schemas.openxmlformats.org/officeDocument/2006/relationships/slideLayout" Target="../slideLayouts/slideLayout4.xml"/><Relationship Id="rId4" Type="http://schemas.openxmlformats.org/officeDocument/2006/relationships/hyperlink" Target="https://www.researchgate.net/figure/ROC-curves-of-different-classifiers-The-ROC-curve-of-an-ideal-classifier-should-be_fig5_319939197"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hyperlink" Target="https://www.cmpe.boun.edu.tr/~ethem/i2ml3e/3e_v1-0/i2ml3e-chap7.pptx"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0.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hyperlink" Target="https://www.thekerneltrip.com/machine/learning/computational-complexity-learning-algorithm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hyperlink" Target="https://icml.cc/Conferences/2004/proceedings/papers/354.pdf" TargetMode="External"/><Relationship Id="rId3" Type="http://schemas.openxmlformats.org/officeDocument/2006/relationships/image" Target="../media/image38.png"/><Relationship Id="rId7" Type="http://schemas.openxmlformats.org/officeDocument/2006/relationships/hyperlink" Target="https://www.jstor.org/stable/1271436?seq=1#metadata_info_tab_contents"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hyperlink" Target="https://www.jstor.org/stable/2346178?seq=1#metadata_info_tab_contents" TargetMode="External"/><Relationship Id="rId11" Type="http://schemas.openxmlformats.org/officeDocument/2006/relationships/hyperlink" Target="https://en.wikipedia.org/wiki/File:L1_and_L2_balls.svg" TargetMode="External"/><Relationship Id="rId5" Type="http://schemas.openxmlformats.org/officeDocument/2006/relationships/hyperlink" Target="http://users.stat.umn.edu/~zouxx019/Papers/elasticnet.pdf" TargetMode="External"/><Relationship Id="rId10" Type="http://schemas.openxmlformats.org/officeDocument/2006/relationships/image" Target="../media/image40.png"/><Relationship Id="rId4" Type="http://schemas.openxmlformats.org/officeDocument/2006/relationships/hyperlink" Target="https://commons.wikimedia.org/wiki/File:Regularization.svg" TargetMode="External"/><Relationship Id="rId9"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hyperlink" Target="https://spark.apache.org/docs/2.2.0/mllib-decision-tree.html" TargetMode="External"/><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 Id="rId6" Type="http://schemas.openxmlformats.org/officeDocument/2006/relationships/hyperlink" Target="https://spark.apache.org/docs/2.2.0/mllib-naive-bayes.html#naive-bayes-sparkmllib" TargetMode="External"/><Relationship Id="rId5" Type="http://schemas.openxmlformats.org/officeDocument/2006/relationships/hyperlink" Target="https://spark.apache.org/docs/2.2.0/ml-classification-regression.html#regression" TargetMode="External"/><Relationship Id="rId4" Type="http://schemas.openxmlformats.org/officeDocument/2006/relationships/hyperlink" Target="https://scikit-learn.org/stable/modules/generated/sklearn.linear_model.LinearRegression.html#sklearn.linear_model.LinearRegression"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hyperlink" Target="http://www-inst.eecs.berkeley.edu/~n252/paper/Amdahl.pdf"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nceas.github.io/oss-lessons/parallel-computing-in-r/parallel-computing-in-r.html" TargetMode="External"/><Relationship Id="rId2" Type="http://schemas.openxmlformats.org/officeDocument/2006/relationships/hyperlink" Target="https://cran.r-project.org/web/views/HighPerformanceComputing.html" TargetMode="External"/><Relationship Id="rId1" Type="http://schemas.openxmlformats.org/officeDocument/2006/relationships/slideLayout" Target="../slideLayouts/slideLayout4.xml"/><Relationship Id="rId5" Type="http://schemas.openxmlformats.org/officeDocument/2006/relationships/hyperlink" Target="https://nbviewer.jupyter.org/gist/ogrisel/5115540/Model%20Selection%20for%20the%20Nystroem%20Method.ipynb" TargetMode="External"/><Relationship Id="rId4" Type="http://schemas.openxmlformats.org/officeDocument/2006/relationships/hyperlink" Target="https://wiki.python.org/moin/ParallelProcessing" TargetMode="Externa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2" Type="http://schemas.openxmlformats.org/officeDocument/2006/relationships/hyperlink" Target="https://topepo.github.io/caret/model-training-and-tuning.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1.svg"/><Relationship Id="rId2" Type="http://schemas.openxmlformats.org/officeDocument/2006/relationships/hyperlink" Target="https://azure.microsoft.com/en-us/services/cognitive-services/"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services/machine-learning-service/"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diagramLayout" Target="../diagrams/layout1.xml"/><Relationship Id="rId7" Type="http://schemas.openxmlformats.org/officeDocument/2006/relationships/image" Target="../media/image21.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solutions/architecture/information-discovery-with-deep-learning-and-nlp/" TargetMode="External"/><Relationship Id="rId2" Type="http://schemas.openxmlformats.org/officeDocument/2006/relationships/image" Target="../media/image2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Machine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6190-U90 | Colby T. Ford, Ph.D.</a:t>
            </a:r>
            <a:endParaRPr dirty="0"/>
          </a:p>
        </p:txBody>
      </p:sp>
      <p:pic>
        <p:nvPicPr>
          <p:cNvPr id="5" name="Picture 4" descr="Logo&#10;&#10;Description automatically generated">
            <a:extLst>
              <a:ext uri="{FF2B5EF4-FFF2-40B4-BE49-F238E27FC236}">
                <a16:creationId xmlns:a16="http://schemas.microsoft.com/office/drawing/2014/main" id="{CCF9A293-8E68-8648-98B7-7E7F4015C116}"/>
              </a:ext>
            </a:extLst>
          </p:cNvPr>
          <p:cNvPicPr>
            <a:picLocks noChangeAspect="1"/>
          </p:cNvPicPr>
          <p:nvPr/>
        </p:nvPicPr>
        <p:blipFill>
          <a:blip r:embed="rId3">
            <a:clrChange>
              <a:clrFrom>
                <a:srgbClr val="040707"/>
              </a:clrFrom>
              <a:clrTo>
                <a:srgbClr val="040707">
                  <a:alpha val="0"/>
                </a:srgbClr>
              </a:clrTo>
            </a:clrChange>
          </a:blip>
          <a:stretch>
            <a:fillRect/>
          </a:stretch>
        </p:blipFill>
        <p:spPr>
          <a:xfrm>
            <a:off x="422233" y="2776566"/>
            <a:ext cx="3386755" cy="1905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7853-7B88-4BBA-B504-0B43FAFBD658}"/>
              </a:ext>
            </a:extLst>
          </p:cNvPr>
          <p:cNvPicPr>
            <a:picLocks noChangeAspect="1"/>
          </p:cNvPicPr>
          <p:nvPr/>
        </p:nvPicPr>
        <p:blipFill>
          <a:blip r:embed="rId2"/>
          <a:stretch>
            <a:fillRect/>
          </a:stretch>
        </p:blipFill>
        <p:spPr>
          <a:xfrm>
            <a:off x="325385" y="0"/>
            <a:ext cx="8493230" cy="5143500"/>
          </a:xfrm>
          <a:prstGeom prst="rect">
            <a:avLst/>
          </a:prstGeom>
        </p:spPr>
      </p:pic>
      <p:sp>
        <p:nvSpPr>
          <p:cNvPr id="6" name="Rectangle 5">
            <a:extLst>
              <a:ext uri="{FF2B5EF4-FFF2-40B4-BE49-F238E27FC236}">
                <a16:creationId xmlns:a16="http://schemas.microsoft.com/office/drawing/2014/main" id="{DE11953D-8AE5-4F73-A705-D0AA6B5C357B}"/>
              </a:ext>
            </a:extLst>
          </p:cNvPr>
          <p:cNvSpPr/>
          <p:nvPr/>
        </p:nvSpPr>
        <p:spPr>
          <a:xfrm>
            <a:off x="0" y="4404836"/>
            <a:ext cx="2072201" cy="738664"/>
          </a:xfrm>
          <a:prstGeom prst="rect">
            <a:avLst/>
          </a:prstGeom>
        </p:spPr>
        <p:txBody>
          <a:bodyPr wrap="square">
            <a:spAutoFit/>
          </a:bodyPr>
          <a:lstStyle/>
          <a:p>
            <a:r>
              <a:rPr lang="en-US" sz="1050" dirty="0">
                <a:hlinkClick r:id="rId3"/>
              </a:rPr>
              <a:t>https://azure.microsoft.com/en-us/solutions/architecture/defect-prevention-with-predictive-maintenance/</a:t>
            </a:r>
            <a:endParaRPr lang="en-US" sz="1050" dirty="0"/>
          </a:p>
        </p:txBody>
      </p:sp>
    </p:spTree>
    <p:extLst>
      <p:ext uri="{BB962C8B-B14F-4D97-AF65-F5344CB8AC3E}">
        <p14:creationId xmlns:p14="http://schemas.microsoft.com/office/powerpoint/2010/main" val="1441410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2B72C52-CAE9-BD4B-9B2D-48C2C7EBB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2808"/>
            <a:ext cx="7715250"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FC93F0A-1231-4F1D-8AFE-BE3964B909ED}"/>
              </a:ext>
            </a:extLst>
          </p:cNvPr>
          <p:cNvSpPr/>
          <p:nvPr/>
        </p:nvSpPr>
        <p:spPr>
          <a:xfrm>
            <a:off x="0" y="4392028"/>
            <a:ext cx="2078780" cy="900246"/>
          </a:xfrm>
          <a:prstGeom prst="rect">
            <a:avLst/>
          </a:prstGeom>
        </p:spPr>
        <p:txBody>
          <a:bodyPr wrap="square">
            <a:spAutoFit/>
          </a:bodyPr>
          <a:lstStyle/>
          <a:p>
            <a:r>
              <a:rPr lang="en-US" sz="1050" dirty="0">
                <a:hlinkClick r:id="rId3"/>
              </a:rPr>
              <a:t>https://docs.microsoft.com/en-us/azure/architecture/example-scenario/ai/predict-hospital-readmissions-machine-learning</a:t>
            </a:r>
            <a:endParaRPr lang="en-US" sz="1050" dirty="0"/>
          </a:p>
          <a:p>
            <a:endParaRPr lang="en-US" sz="1050" dirty="0"/>
          </a:p>
        </p:txBody>
      </p:sp>
    </p:spTree>
    <p:extLst>
      <p:ext uri="{BB962C8B-B14F-4D97-AF65-F5344CB8AC3E}">
        <p14:creationId xmlns:p14="http://schemas.microsoft.com/office/powerpoint/2010/main" val="2000972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DE8B-3DCD-40AA-ABA0-E40A81007FF0}"/>
              </a:ext>
            </a:extLst>
          </p:cNvPr>
          <p:cNvSpPr>
            <a:spLocks noGrp="1"/>
          </p:cNvSpPr>
          <p:nvPr>
            <p:ph type="title"/>
          </p:nvPr>
        </p:nvSpPr>
        <p:spPr/>
        <p:txBody>
          <a:bodyPr/>
          <a:lstStyle/>
          <a:p>
            <a:r>
              <a:rPr lang="en-US" dirty="0">
                <a:solidFill>
                  <a:schemeClr val="tx1"/>
                </a:solidFill>
              </a:rPr>
              <a:t>Automated</a:t>
            </a:r>
            <a:br>
              <a:rPr lang="en-US" dirty="0">
                <a:solidFill>
                  <a:schemeClr val="tx1"/>
                </a:solidFill>
              </a:rPr>
            </a:br>
            <a:r>
              <a:rPr lang="en-US" dirty="0">
                <a:solidFill>
                  <a:schemeClr val="tx1"/>
                </a:solidFill>
              </a:rPr>
              <a:t>Machine Learning</a:t>
            </a:r>
            <a:br>
              <a:rPr lang="en-US" dirty="0">
                <a:solidFill>
                  <a:schemeClr val="tx1"/>
                </a:solidFill>
              </a:rPr>
            </a:br>
            <a:r>
              <a:rPr lang="en-US" sz="2000" dirty="0">
                <a:solidFill>
                  <a:schemeClr val="accent3"/>
                </a:solidFill>
              </a:rPr>
              <a:t>(When you’re too </a:t>
            </a:r>
            <a:r>
              <a:rPr lang="en-US" sz="2000" strike="sngStrike" dirty="0">
                <a:solidFill>
                  <a:schemeClr val="accent3"/>
                </a:solidFill>
              </a:rPr>
              <a:t>lazy</a:t>
            </a:r>
            <a:r>
              <a:rPr lang="en-US" sz="2000" dirty="0">
                <a:solidFill>
                  <a:schemeClr val="accent3"/>
                </a:solidFill>
              </a:rPr>
              <a:t> busy to do it yourself…)</a:t>
            </a:r>
            <a:endParaRPr lang="en-US" dirty="0">
              <a:solidFill>
                <a:schemeClr val="accent3"/>
              </a:solidFill>
            </a:endParaRPr>
          </a:p>
        </p:txBody>
      </p:sp>
    </p:spTree>
    <p:extLst>
      <p:ext uri="{BB962C8B-B14F-4D97-AF65-F5344CB8AC3E}">
        <p14:creationId xmlns:p14="http://schemas.microsoft.com/office/powerpoint/2010/main" val="550497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EB5F-C563-4961-BA02-2702B9C5AF3C}"/>
              </a:ext>
            </a:extLst>
          </p:cNvPr>
          <p:cNvSpPr>
            <a:spLocks noGrp="1"/>
          </p:cNvSpPr>
          <p:nvPr>
            <p:ph type="title"/>
          </p:nvPr>
        </p:nvSpPr>
        <p:spPr>
          <a:xfrm>
            <a:off x="319500" y="180900"/>
            <a:ext cx="2808000" cy="755700"/>
          </a:xfrm>
        </p:spPr>
        <p:txBody>
          <a:bodyPr/>
          <a:lstStyle/>
          <a:p>
            <a:r>
              <a:rPr lang="en-US" dirty="0" err="1"/>
              <a:t>AutoML</a:t>
            </a:r>
            <a:endParaRPr lang="en-US" dirty="0"/>
          </a:p>
        </p:txBody>
      </p:sp>
      <p:sp>
        <p:nvSpPr>
          <p:cNvPr id="3" name="Text Placeholder 2">
            <a:extLst>
              <a:ext uri="{FF2B5EF4-FFF2-40B4-BE49-F238E27FC236}">
                <a16:creationId xmlns:a16="http://schemas.microsoft.com/office/drawing/2014/main" id="{0A6D9E67-C183-48CE-A744-2C8AB740048D}"/>
              </a:ext>
            </a:extLst>
          </p:cNvPr>
          <p:cNvSpPr>
            <a:spLocks noGrp="1"/>
          </p:cNvSpPr>
          <p:nvPr>
            <p:ph type="body" idx="1"/>
          </p:nvPr>
        </p:nvSpPr>
        <p:spPr>
          <a:xfrm>
            <a:off x="319499" y="936600"/>
            <a:ext cx="3552845" cy="3716404"/>
          </a:xfrm>
        </p:spPr>
        <p:txBody>
          <a:bodyPr/>
          <a:lstStyle/>
          <a:p>
            <a:pPr>
              <a:spcBef>
                <a:spcPts val="600"/>
              </a:spcBef>
            </a:pPr>
            <a:r>
              <a:rPr lang="en-US" dirty="0"/>
              <a:t>Automatically test various algorithms, hyperparameters, and scaling techniques</a:t>
            </a:r>
          </a:p>
          <a:p>
            <a:pPr>
              <a:spcBef>
                <a:spcPts val="600"/>
              </a:spcBef>
            </a:pPr>
            <a:r>
              <a:rPr lang="en-US" dirty="0"/>
              <a:t>Three Experiment Types:</a:t>
            </a:r>
          </a:p>
          <a:p>
            <a:pPr lvl="1">
              <a:spcBef>
                <a:spcPts val="600"/>
              </a:spcBef>
            </a:pPr>
            <a:r>
              <a:rPr lang="en-US" dirty="0"/>
              <a:t>Classification</a:t>
            </a:r>
          </a:p>
          <a:p>
            <a:pPr lvl="1">
              <a:spcBef>
                <a:spcPts val="600"/>
              </a:spcBef>
            </a:pPr>
            <a:r>
              <a:rPr lang="en-US" dirty="0"/>
              <a:t>Regression</a:t>
            </a:r>
          </a:p>
          <a:p>
            <a:pPr lvl="1">
              <a:spcBef>
                <a:spcPts val="600"/>
              </a:spcBef>
            </a:pPr>
            <a:r>
              <a:rPr lang="en-US" dirty="0"/>
              <a:t>Forecasting</a:t>
            </a:r>
          </a:p>
          <a:p>
            <a:pPr>
              <a:spcBef>
                <a:spcPts val="600"/>
              </a:spcBef>
            </a:pPr>
            <a:r>
              <a:rPr lang="en-US" dirty="0"/>
              <a:t>Steps:</a:t>
            </a:r>
          </a:p>
          <a:p>
            <a:pPr lvl="1">
              <a:spcBef>
                <a:spcPts val="600"/>
              </a:spcBef>
            </a:pPr>
            <a:r>
              <a:rPr lang="en-US" dirty="0"/>
              <a:t>Preprocessing &amp; Scaling</a:t>
            </a:r>
          </a:p>
          <a:p>
            <a:pPr lvl="1">
              <a:spcBef>
                <a:spcPts val="600"/>
              </a:spcBef>
            </a:pPr>
            <a:r>
              <a:rPr lang="en-US" dirty="0"/>
              <a:t>Featurization</a:t>
            </a:r>
          </a:p>
          <a:p>
            <a:pPr lvl="1">
              <a:spcBef>
                <a:spcPts val="600"/>
              </a:spcBef>
            </a:pPr>
            <a:r>
              <a:rPr lang="en-US" dirty="0"/>
              <a:t>Cross-Validation</a:t>
            </a:r>
          </a:p>
          <a:p>
            <a:pPr lvl="1">
              <a:spcBef>
                <a:spcPts val="600"/>
              </a:spcBef>
            </a:pPr>
            <a:r>
              <a:rPr lang="en-US" dirty="0" err="1"/>
              <a:t>Ensembling</a:t>
            </a:r>
            <a:endParaRPr lang="en-US" dirty="0"/>
          </a:p>
          <a:p>
            <a:pPr lvl="1">
              <a:spcBef>
                <a:spcPts val="600"/>
              </a:spcBef>
            </a:pPr>
            <a:endParaRPr lang="en-US" dirty="0"/>
          </a:p>
        </p:txBody>
      </p:sp>
      <p:graphicFrame>
        <p:nvGraphicFramePr>
          <p:cNvPr id="4" name="Table 3">
            <a:extLst>
              <a:ext uri="{FF2B5EF4-FFF2-40B4-BE49-F238E27FC236}">
                <a16:creationId xmlns:a16="http://schemas.microsoft.com/office/drawing/2014/main" id="{287E4274-7456-4C85-ACEB-DF88F6F79EF5}"/>
              </a:ext>
            </a:extLst>
          </p:cNvPr>
          <p:cNvGraphicFramePr>
            <a:graphicFrameLocks noGrp="1"/>
          </p:cNvGraphicFramePr>
          <p:nvPr/>
        </p:nvGraphicFramePr>
        <p:xfrm>
          <a:off x="3817974" y="640146"/>
          <a:ext cx="4865759" cy="3585984"/>
        </p:xfrm>
        <a:graphic>
          <a:graphicData uri="http://schemas.openxmlformats.org/drawingml/2006/table">
            <a:tbl>
              <a:tblPr/>
              <a:tblGrid>
                <a:gridCol w="2418557">
                  <a:extLst>
                    <a:ext uri="{9D8B030D-6E8A-4147-A177-3AD203B41FA5}">
                      <a16:colId xmlns:a16="http://schemas.microsoft.com/office/drawing/2014/main" val="1089580484"/>
                    </a:ext>
                  </a:extLst>
                </a:gridCol>
                <a:gridCol w="2447202">
                  <a:extLst>
                    <a:ext uri="{9D8B030D-6E8A-4147-A177-3AD203B41FA5}">
                      <a16:colId xmlns:a16="http://schemas.microsoft.com/office/drawing/2014/main" val="1382446080"/>
                    </a:ext>
                  </a:extLst>
                </a:gridCol>
              </a:tblGrid>
              <a:tr h="178790">
                <a:tc>
                  <a:txBody>
                    <a:bodyPr/>
                    <a:lstStyle/>
                    <a:p>
                      <a:pPr algn="ctr"/>
                      <a:r>
                        <a:rPr lang="en-US" sz="1200" b="1"/>
                        <a:t>Classification</a:t>
                      </a:r>
                    </a:p>
                  </a:txBody>
                  <a:tcPr marL="52666" marR="52666" marT="26333" marB="26333" anchor="ctr">
                    <a:lnL>
                      <a:noFill/>
                    </a:lnL>
                    <a:lnR>
                      <a:noFill/>
                    </a:lnR>
                    <a:lnT>
                      <a:noFill/>
                    </a:lnT>
                    <a:lnB>
                      <a:noFill/>
                    </a:lnB>
                  </a:tcPr>
                </a:tc>
                <a:tc>
                  <a:txBody>
                    <a:bodyPr/>
                    <a:lstStyle/>
                    <a:p>
                      <a:pPr algn="ctr"/>
                      <a:r>
                        <a:rPr lang="en-US" sz="1200" b="1" dirty="0"/>
                        <a:t>Regression &amp;</a:t>
                      </a:r>
                    </a:p>
                    <a:p>
                      <a:pPr algn="ctr"/>
                      <a:r>
                        <a:rPr lang="en-US" sz="1200" b="1" dirty="0"/>
                        <a:t>Time Series Forecasting</a:t>
                      </a:r>
                    </a:p>
                  </a:txBody>
                  <a:tcPr marL="52666" marR="52666" marT="26333" marB="26333" anchor="ctr">
                    <a:lnL>
                      <a:noFill/>
                    </a:lnL>
                    <a:lnR>
                      <a:noFill/>
                    </a:lnR>
                    <a:lnT>
                      <a:noFill/>
                    </a:lnT>
                    <a:lnB>
                      <a:noFill/>
                    </a:lnB>
                  </a:tcPr>
                </a:tc>
                <a:extLst>
                  <a:ext uri="{0D108BD9-81ED-4DB2-BD59-A6C34878D82A}">
                    <a16:rowId xmlns:a16="http://schemas.microsoft.com/office/drawing/2014/main" val="3301145887"/>
                  </a:ext>
                </a:extLst>
              </a:tr>
              <a:tr h="178790">
                <a:tc>
                  <a:txBody>
                    <a:bodyPr/>
                    <a:lstStyle/>
                    <a:p>
                      <a:r>
                        <a:rPr lang="en-US" sz="1000">
                          <a:hlinkClick r:id="rId2"/>
                        </a:rPr>
                        <a:t>Logistic Regression</a:t>
                      </a:r>
                      <a:endParaRPr lang="en-US" sz="1000"/>
                    </a:p>
                  </a:txBody>
                  <a:tcPr marL="52666" marR="52666" marT="26333" marB="26333" anchor="ctr">
                    <a:lnL>
                      <a:noFill/>
                    </a:lnL>
                    <a:lnR>
                      <a:noFill/>
                    </a:lnR>
                    <a:lnT>
                      <a:noFill/>
                    </a:lnT>
                    <a:lnB>
                      <a:noFill/>
                    </a:lnB>
                  </a:tcPr>
                </a:tc>
                <a:tc>
                  <a:txBody>
                    <a:bodyPr/>
                    <a:lstStyle/>
                    <a:p>
                      <a:r>
                        <a:rPr lang="en-US" sz="1000" dirty="0">
                          <a:hlinkClick r:id="rId3"/>
                        </a:rPr>
                        <a:t>Elastic Net</a:t>
                      </a:r>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801165373"/>
                  </a:ext>
                </a:extLst>
              </a:tr>
              <a:tr h="178790">
                <a:tc>
                  <a:txBody>
                    <a:bodyPr/>
                    <a:lstStyle/>
                    <a:p>
                      <a:r>
                        <a:rPr lang="en-US" sz="1000">
                          <a:hlinkClick r:id="rId4"/>
                        </a:rPr>
                        <a:t>Light GBM</a:t>
                      </a:r>
                      <a:endParaRPr lang="en-US" sz="1000"/>
                    </a:p>
                  </a:txBody>
                  <a:tcPr marL="52666" marR="52666" marT="26333" marB="26333" anchor="ctr">
                    <a:lnL>
                      <a:noFill/>
                    </a:lnL>
                    <a:lnR>
                      <a:noFill/>
                    </a:lnR>
                    <a:lnT>
                      <a:noFill/>
                    </a:lnT>
                    <a:lnB>
                      <a:noFill/>
                    </a:lnB>
                  </a:tcPr>
                </a:tc>
                <a:tc>
                  <a:txBody>
                    <a:bodyPr/>
                    <a:lstStyle/>
                    <a:p>
                      <a:r>
                        <a:rPr lang="en-US" sz="1000">
                          <a:hlinkClick r:id="rId4"/>
                        </a:rPr>
                        <a:t>Light GBM</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291908786"/>
                  </a:ext>
                </a:extLst>
              </a:tr>
              <a:tr h="178790">
                <a:tc>
                  <a:txBody>
                    <a:bodyPr/>
                    <a:lstStyle/>
                    <a:p>
                      <a:r>
                        <a:rPr lang="en-US" sz="1000">
                          <a:hlinkClick r:id="rId5"/>
                        </a:rPr>
                        <a:t>Gradient Boosting</a:t>
                      </a:r>
                      <a:endParaRPr lang="en-US" sz="1000"/>
                    </a:p>
                  </a:txBody>
                  <a:tcPr marL="52666" marR="52666" marT="26333" marB="26333" anchor="ctr">
                    <a:lnL>
                      <a:noFill/>
                    </a:lnL>
                    <a:lnR>
                      <a:noFill/>
                    </a:lnR>
                    <a:lnT>
                      <a:noFill/>
                    </a:lnT>
                    <a:lnB>
                      <a:noFill/>
                    </a:lnB>
                  </a:tcPr>
                </a:tc>
                <a:tc>
                  <a:txBody>
                    <a:bodyPr/>
                    <a:lstStyle/>
                    <a:p>
                      <a:r>
                        <a:rPr lang="en-US" sz="1000">
                          <a:hlinkClick r:id="rId6"/>
                        </a:rPr>
                        <a:t>Gradient Boosting</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841407873"/>
                  </a:ext>
                </a:extLst>
              </a:tr>
              <a:tr h="178790">
                <a:tc>
                  <a:txBody>
                    <a:bodyPr/>
                    <a:lstStyle/>
                    <a:p>
                      <a:r>
                        <a:rPr lang="en-US" sz="1000">
                          <a:hlinkClick r:id="rId7"/>
                        </a:rPr>
                        <a:t>Decision Tree</a:t>
                      </a:r>
                      <a:endParaRPr lang="en-US" sz="1000"/>
                    </a:p>
                  </a:txBody>
                  <a:tcPr marL="52666" marR="52666" marT="26333" marB="26333" anchor="ctr">
                    <a:lnL>
                      <a:noFill/>
                    </a:lnL>
                    <a:lnR>
                      <a:noFill/>
                    </a:lnR>
                    <a:lnT>
                      <a:noFill/>
                    </a:lnT>
                    <a:lnB>
                      <a:noFill/>
                    </a:lnB>
                  </a:tcPr>
                </a:tc>
                <a:tc>
                  <a:txBody>
                    <a:bodyPr/>
                    <a:lstStyle/>
                    <a:p>
                      <a:r>
                        <a:rPr lang="en-US" sz="1000">
                          <a:hlinkClick r:id="rId8"/>
                        </a:rPr>
                        <a:t>Decision Tree</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833870345"/>
                  </a:ext>
                </a:extLst>
              </a:tr>
              <a:tr h="178790">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832259499"/>
                  </a:ext>
                </a:extLst>
              </a:tr>
              <a:tr h="178790">
                <a:tc>
                  <a:txBody>
                    <a:bodyPr/>
                    <a:lstStyle/>
                    <a:p>
                      <a:r>
                        <a:rPr lang="en-US" sz="1000">
                          <a:hlinkClick r:id="rId10"/>
                        </a:rPr>
                        <a:t>Linear SVC</a:t>
                      </a:r>
                      <a:endParaRPr lang="en-US" sz="1000"/>
                    </a:p>
                  </a:txBody>
                  <a:tcPr marL="52666" marR="52666" marT="26333" marB="26333" anchor="ctr">
                    <a:lnL>
                      <a:noFill/>
                    </a:lnL>
                    <a:lnR>
                      <a:noFill/>
                    </a:lnR>
                    <a:lnT>
                      <a:noFill/>
                    </a:lnT>
                    <a:lnB>
                      <a:noFill/>
                    </a:lnB>
                  </a:tcPr>
                </a:tc>
                <a:tc>
                  <a:txBody>
                    <a:bodyPr/>
                    <a:lstStyle/>
                    <a:p>
                      <a:r>
                        <a:rPr lang="en-US" sz="1000">
                          <a:hlinkClick r:id="rId11"/>
                        </a:rPr>
                        <a:t>LARS Lasso</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28754427"/>
                  </a:ext>
                </a:extLst>
              </a:tr>
              <a:tr h="303944">
                <a:tc>
                  <a:txBody>
                    <a:bodyPr/>
                    <a:lstStyle/>
                    <a:p>
                      <a:r>
                        <a:rPr lang="en-US" sz="1000">
                          <a:hlinkClick r:id="rId10"/>
                        </a:rPr>
                        <a:t>C-Support Vector Classification (SVC)</a:t>
                      </a:r>
                      <a:endParaRPr lang="en-US" sz="1000"/>
                    </a:p>
                  </a:txBody>
                  <a:tcPr marL="52666" marR="52666" marT="26333" marB="26333" anchor="ctr">
                    <a:lnL>
                      <a:noFill/>
                    </a:lnL>
                    <a:lnR>
                      <a:noFill/>
                    </a:lnR>
                    <a:lnT>
                      <a:noFill/>
                    </a:lnT>
                    <a:lnB>
                      <a:noFill/>
                    </a:lnB>
                  </a:tcPr>
                </a:tc>
                <a:tc>
                  <a:txBody>
                    <a:bodyPr/>
                    <a:lstStyle/>
                    <a:p>
                      <a:r>
                        <a:rPr lang="en-US" sz="1000">
                          <a:hlinkClick r:id="rId12"/>
                        </a:rPr>
                        <a:t>Stochastic Gradient Descent (SGD)</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482337621"/>
                  </a:ext>
                </a:extLst>
              </a:tr>
              <a:tr h="178790">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521599616"/>
                  </a:ext>
                </a:extLst>
              </a:tr>
              <a:tr h="303944">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154399125"/>
                  </a:ext>
                </a:extLst>
              </a:tr>
              <a:tr h="178790">
                <a:tc>
                  <a:txBody>
                    <a:bodyPr/>
                    <a:lstStyle/>
                    <a:p>
                      <a:r>
                        <a:rPr lang="en-US" sz="1000" dirty="0" err="1">
                          <a:hlinkClick r:id="rId15"/>
                        </a:rPr>
                        <a:t>Xgboost</a:t>
                      </a:r>
                      <a:endParaRPr lang="en-US" sz="1000" dirty="0"/>
                    </a:p>
                  </a:txBody>
                  <a:tcPr marL="52666" marR="52666" marT="26333" marB="26333" anchor="ctr">
                    <a:lnL>
                      <a:noFill/>
                    </a:lnL>
                    <a:lnR>
                      <a:noFill/>
                    </a:lnR>
                    <a:lnT>
                      <a:noFill/>
                    </a:lnT>
                    <a:lnB>
                      <a:noFill/>
                    </a:lnB>
                  </a:tcPr>
                </a:tc>
                <a:tc>
                  <a:txBody>
                    <a:bodyPr/>
                    <a:lstStyle/>
                    <a:p>
                      <a:r>
                        <a:rPr lang="en-US" sz="1000">
                          <a:hlinkClick r:id="rId15"/>
                        </a:rPr>
                        <a:t>Xgboost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537502937"/>
                  </a:ext>
                </a:extLst>
              </a:tr>
              <a:tr h="178790">
                <a:tc>
                  <a:txBody>
                    <a:bodyPr/>
                    <a:lstStyle/>
                    <a:p>
                      <a:r>
                        <a:rPr lang="en-US" sz="1000">
                          <a:hlinkClick r:id="rId16"/>
                        </a:rPr>
                        <a:t>DNN Classifier</a:t>
                      </a:r>
                      <a:endParaRPr lang="en-US" sz="1000"/>
                    </a:p>
                  </a:txBody>
                  <a:tcPr marL="52666" marR="52666" marT="26333" marB="26333" anchor="ctr">
                    <a:lnL>
                      <a:noFill/>
                    </a:lnL>
                    <a:lnR>
                      <a:noFill/>
                    </a:lnR>
                    <a:lnT>
                      <a:noFill/>
                    </a:lnT>
                    <a:lnB>
                      <a:noFill/>
                    </a:lnB>
                  </a:tcPr>
                </a:tc>
                <a:tc>
                  <a:txBody>
                    <a:bodyPr/>
                    <a:lstStyle/>
                    <a:p>
                      <a:r>
                        <a:rPr lang="en-US" sz="1000">
                          <a:hlinkClick r:id="rId17"/>
                        </a:rPr>
                        <a:t>DNN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708269267"/>
                  </a:ext>
                </a:extLst>
              </a:tr>
              <a:tr h="178790">
                <a:tc>
                  <a:txBody>
                    <a:bodyPr/>
                    <a:lstStyle/>
                    <a:p>
                      <a:r>
                        <a:rPr lang="en-US" sz="1000">
                          <a:hlinkClick r:id="rId18"/>
                        </a:rPr>
                        <a:t>DNN Linear Classifier</a:t>
                      </a:r>
                      <a:endParaRPr lang="en-US" sz="1000"/>
                    </a:p>
                  </a:txBody>
                  <a:tcPr marL="52666" marR="52666" marT="26333" marB="26333" anchor="ctr">
                    <a:lnL>
                      <a:noFill/>
                    </a:lnL>
                    <a:lnR>
                      <a:noFill/>
                    </a:lnR>
                    <a:lnT>
                      <a:noFill/>
                    </a:lnT>
                    <a:lnB>
                      <a:noFill/>
                    </a:lnB>
                  </a:tcPr>
                </a:tc>
                <a:tc>
                  <a:txBody>
                    <a:bodyPr/>
                    <a:lstStyle/>
                    <a:p>
                      <a:r>
                        <a:rPr lang="en-US" sz="1000">
                          <a:hlinkClick r:id="rId19"/>
                        </a:rPr>
                        <a:t>Linear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239242384"/>
                  </a:ext>
                </a:extLst>
              </a:tr>
              <a:tr h="178790">
                <a:tc>
                  <a:txBody>
                    <a:bodyPr/>
                    <a:lstStyle/>
                    <a:p>
                      <a:r>
                        <a:rPr lang="en-US" sz="1000">
                          <a:hlinkClick r:id="rId20"/>
                        </a:rPr>
                        <a:t>Naive Bayes</a:t>
                      </a:r>
                      <a:endParaRPr lang="en-US" sz="1000"/>
                    </a:p>
                  </a:txBody>
                  <a:tcPr marL="52666" marR="52666" marT="26333" marB="26333" anchor="ctr">
                    <a:lnL>
                      <a:noFill/>
                    </a:lnL>
                    <a:lnR>
                      <a:noFill/>
                    </a:lnR>
                    <a:lnT>
                      <a:noFill/>
                    </a:lnT>
                    <a:lnB>
                      <a:noFill/>
                    </a:lnB>
                  </a:tcPr>
                </a:tc>
                <a:tc>
                  <a:txBody>
                    <a:bodyPr/>
                    <a:lstStyle/>
                    <a:p>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41898756"/>
                  </a:ext>
                </a:extLst>
              </a:tr>
              <a:tr h="303944">
                <a:tc>
                  <a:txBody>
                    <a:bodyPr/>
                    <a:lstStyle/>
                    <a:p>
                      <a:r>
                        <a:rPr lang="en-US" sz="1000">
                          <a:hlinkClick r:id="rId21"/>
                        </a:rPr>
                        <a:t>Stochastic Gradient Descent (SGD)</a:t>
                      </a:r>
                      <a:endParaRPr lang="en-US" sz="1000"/>
                    </a:p>
                  </a:txBody>
                  <a:tcPr marL="52666" marR="52666" marT="26333" marB="26333" anchor="ctr">
                    <a:lnL>
                      <a:noFill/>
                    </a:lnL>
                    <a:lnR>
                      <a:noFill/>
                    </a:lnR>
                    <a:lnT>
                      <a:noFill/>
                    </a:lnT>
                    <a:lnB>
                      <a:noFill/>
                    </a:lnB>
                  </a:tcPr>
                </a:tc>
                <a:tc>
                  <a:txBody>
                    <a:bodyPr/>
                    <a:lstStyle/>
                    <a:p>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3966003278"/>
                  </a:ext>
                </a:extLst>
              </a:tr>
            </a:tbl>
          </a:graphicData>
        </a:graphic>
      </p:graphicFrame>
      <p:sp>
        <p:nvSpPr>
          <p:cNvPr id="6" name="Rectangle 5">
            <a:extLst>
              <a:ext uri="{FF2B5EF4-FFF2-40B4-BE49-F238E27FC236}">
                <a16:creationId xmlns:a16="http://schemas.microsoft.com/office/drawing/2014/main" id="{C96C4D95-99B7-4E6E-A3D2-B6969D97C36B}"/>
              </a:ext>
            </a:extLst>
          </p:cNvPr>
          <p:cNvSpPr/>
          <p:nvPr/>
        </p:nvSpPr>
        <p:spPr>
          <a:xfrm>
            <a:off x="3178609" y="4831794"/>
            <a:ext cx="6144490" cy="261610"/>
          </a:xfrm>
          <a:prstGeom prst="rect">
            <a:avLst/>
          </a:prstGeom>
        </p:spPr>
        <p:txBody>
          <a:bodyPr wrap="square">
            <a:spAutoFit/>
          </a:bodyPr>
          <a:lstStyle/>
          <a:p>
            <a:r>
              <a:rPr lang="en-US" sz="1100" dirty="0">
                <a:hlinkClick r:id="rId22"/>
              </a:rPr>
              <a:t>https://docs.microsoft.com/en-us/azure/machine-learning/service/how-to-configure-auto-train</a:t>
            </a:r>
            <a:endParaRPr lang="en-US" sz="1100" dirty="0"/>
          </a:p>
        </p:txBody>
      </p:sp>
    </p:spTree>
    <p:extLst>
      <p:ext uri="{BB962C8B-B14F-4D97-AF65-F5344CB8AC3E}">
        <p14:creationId xmlns:p14="http://schemas.microsoft.com/office/powerpoint/2010/main" val="3669653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FD37-EDF7-42F2-9518-A10251253ABA}"/>
              </a:ext>
            </a:extLst>
          </p:cNvPr>
          <p:cNvSpPr>
            <a:spLocks noGrp="1"/>
          </p:cNvSpPr>
          <p:nvPr>
            <p:ph type="title"/>
          </p:nvPr>
        </p:nvSpPr>
        <p:spPr/>
        <p:txBody>
          <a:bodyPr/>
          <a:lstStyle/>
          <a:p>
            <a:r>
              <a:rPr lang="en-US" dirty="0"/>
              <a:t>Picking the Best Model</a:t>
            </a:r>
          </a:p>
        </p:txBody>
      </p:sp>
      <p:sp>
        <p:nvSpPr>
          <p:cNvPr id="3" name="Text Placeholder 2">
            <a:extLst>
              <a:ext uri="{FF2B5EF4-FFF2-40B4-BE49-F238E27FC236}">
                <a16:creationId xmlns:a16="http://schemas.microsoft.com/office/drawing/2014/main" id="{7B559461-43BB-4521-B584-E6B31A283F52}"/>
              </a:ext>
            </a:extLst>
          </p:cNvPr>
          <p:cNvSpPr>
            <a:spLocks noGrp="1"/>
          </p:cNvSpPr>
          <p:nvPr>
            <p:ph type="body" idx="1"/>
          </p:nvPr>
        </p:nvSpPr>
        <p:spPr>
          <a:xfrm>
            <a:off x="422028" y="1565150"/>
            <a:ext cx="3071400" cy="3002400"/>
          </a:xfrm>
        </p:spPr>
        <p:txBody>
          <a:bodyPr>
            <a:normAutofit fontScale="92500" lnSpcReduction="20000"/>
          </a:bodyPr>
          <a:lstStyle/>
          <a:p>
            <a:r>
              <a:rPr lang="en-US" dirty="0"/>
              <a:t>Picks a best model(s) based on a Primary Metric</a:t>
            </a:r>
          </a:p>
          <a:p>
            <a:pPr lvl="1">
              <a:spcBef>
                <a:spcPts val="600"/>
              </a:spcBef>
            </a:pPr>
            <a:r>
              <a:rPr lang="en-US" dirty="0"/>
              <a:t>In Classification Problems:</a:t>
            </a:r>
          </a:p>
          <a:p>
            <a:pPr lvl="2">
              <a:spcBef>
                <a:spcPts val="600"/>
              </a:spcBef>
            </a:pPr>
            <a:r>
              <a:rPr lang="en-US" dirty="0"/>
              <a:t>Accuracy, Weighted AUC, Average Weighted Precision Score, Normalized Macro Recall, Weighted Precision Score</a:t>
            </a:r>
          </a:p>
          <a:p>
            <a:pPr lvl="1">
              <a:spcBef>
                <a:spcPts val="600"/>
              </a:spcBef>
            </a:pPr>
            <a:r>
              <a:rPr lang="en-US" dirty="0"/>
              <a:t>In Regression/Forecasting Problems:</a:t>
            </a:r>
          </a:p>
          <a:p>
            <a:pPr lvl="2">
              <a:spcBef>
                <a:spcPts val="600"/>
              </a:spcBef>
            </a:pPr>
            <a:r>
              <a:rPr lang="en-US" dirty="0"/>
              <a:t>Spearman Correlation, Normalized RMSE, R</a:t>
            </a:r>
            <a:r>
              <a:rPr lang="en-US" baseline="30000" dirty="0"/>
              <a:t>2</a:t>
            </a:r>
            <a:r>
              <a:rPr lang="en-US" dirty="0"/>
              <a:t>, Normalized MAE</a:t>
            </a:r>
          </a:p>
          <a:p>
            <a:endParaRPr lang="en-US" dirty="0"/>
          </a:p>
        </p:txBody>
      </p:sp>
      <p:sp>
        <p:nvSpPr>
          <p:cNvPr id="4" name="Rectangle 3">
            <a:extLst>
              <a:ext uri="{FF2B5EF4-FFF2-40B4-BE49-F238E27FC236}">
                <a16:creationId xmlns:a16="http://schemas.microsoft.com/office/drawing/2014/main" id="{E874D10C-6D65-4617-8879-A22C02FF83D3}"/>
              </a:ext>
            </a:extLst>
          </p:cNvPr>
          <p:cNvSpPr/>
          <p:nvPr/>
        </p:nvSpPr>
        <p:spPr>
          <a:xfrm>
            <a:off x="319500" y="4807508"/>
            <a:ext cx="4662054" cy="215444"/>
          </a:xfrm>
          <a:prstGeom prst="rect">
            <a:avLst/>
          </a:prstGeom>
        </p:spPr>
        <p:txBody>
          <a:bodyPr wrap="square">
            <a:spAutoFit/>
          </a:bodyPr>
          <a:lstStyle/>
          <a:p>
            <a:r>
              <a:rPr lang="en-US" sz="800" dirty="0">
                <a:hlinkClick r:id="rId2"/>
              </a:rPr>
              <a:t>https://docs.microsoft.com/en-us/azure/machine-learning/service/how-to-understand-automated-ml</a:t>
            </a:r>
            <a:endParaRPr lang="en-US" sz="800" dirty="0"/>
          </a:p>
        </p:txBody>
      </p:sp>
      <p:pic>
        <p:nvPicPr>
          <p:cNvPr id="7" name="Picture 6">
            <a:extLst>
              <a:ext uri="{FF2B5EF4-FFF2-40B4-BE49-F238E27FC236}">
                <a16:creationId xmlns:a16="http://schemas.microsoft.com/office/drawing/2014/main" id="{BE0C4B95-9A79-44B8-9528-F9DF165F32E8}"/>
              </a:ext>
            </a:extLst>
          </p:cNvPr>
          <p:cNvPicPr>
            <a:picLocks noChangeAspect="1"/>
          </p:cNvPicPr>
          <p:nvPr/>
        </p:nvPicPr>
        <p:blipFill>
          <a:blip r:embed="rId3"/>
          <a:stretch>
            <a:fillRect/>
          </a:stretch>
        </p:blipFill>
        <p:spPr>
          <a:xfrm>
            <a:off x="3851564" y="1451308"/>
            <a:ext cx="4613562" cy="2825324"/>
          </a:xfrm>
          <a:prstGeom prst="rect">
            <a:avLst/>
          </a:prstGeom>
        </p:spPr>
      </p:pic>
    </p:spTree>
    <p:extLst>
      <p:ext uri="{BB962C8B-B14F-4D97-AF65-F5344CB8AC3E}">
        <p14:creationId xmlns:p14="http://schemas.microsoft.com/office/powerpoint/2010/main" val="1146714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5A46-9DA8-416A-9F05-8D4307462F08}"/>
              </a:ext>
            </a:extLst>
          </p:cNvPr>
          <p:cNvSpPr>
            <a:spLocks noGrp="1"/>
          </p:cNvSpPr>
          <p:nvPr>
            <p:ph type="title"/>
          </p:nvPr>
        </p:nvSpPr>
        <p:spPr/>
        <p:txBody>
          <a:bodyPr/>
          <a:lstStyle/>
          <a:p>
            <a:r>
              <a:rPr lang="en-US" dirty="0"/>
              <a:t>Tracking ML Experiments: Two Ways</a:t>
            </a:r>
          </a:p>
        </p:txBody>
      </p:sp>
      <p:sp>
        <p:nvSpPr>
          <p:cNvPr id="8" name="Rectangle 7">
            <a:extLst>
              <a:ext uri="{FF2B5EF4-FFF2-40B4-BE49-F238E27FC236}">
                <a16:creationId xmlns:a16="http://schemas.microsoft.com/office/drawing/2014/main" id="{D3E1171C-3862-4140-B248-A27893710230}"/>
              </a:ext>
            </a:extLst>
          </p:cNvPr>
          <p:cNvSpPr/>
          <p:nvPr/>
        </p:nvSpPr>
        <p:spPr>
          <a:xfrm>
            <a:off x="117348" y="975425"/>
            <a:ext cx="4454652" cy="4419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Train Inside the Compute Instance,</a:t>
            </a:r>
          </a:p>
          <a:p>
            <a:pPr algn="ctr"/>
            <a:r>
              <a:rPr lang="en-US" dirty="0"/>
              <a:t>Track Externally in Azure ML</a:t>
            </a:r>
          </a:p>
        </p:txBody>
      </p:sp>
      <p:sp>
        <p:nvSpPr>
          <p:cNvPr id="9" name="Rectangle 8">
            <a:extLst>
              <a:ext uri="{FF2B5EF4-FFF2-40B4-BE49-F238E27FC236}">
                <a16:creationId xmlns:a16="http://schemas.microsoft.com/office/drawing/2014/main" id="{D281EBFC-0A85-4BBA-A8BB-2AD6C2EEAF73}"/>
              </a:ext>
            </a:extLst>
          </p:cNvPr>
          <p:cNvSpPr/>
          <p:nvPr/>
        </p:nvSpPr>
        <p:spPr>
          <a:xfrm>
            <a:off x="4618721" y="975425"/>
            <a:ext cx="4454652" cy="4419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Train Externally in a Compute Cluster,</a:t>
            </a:r>
          </a:p>
          <a:p>
            <a:pPr algn="ctr"/>
            <a:r>
              <a:rPr lang="en-US" dirty="0"/>
              <a:t>Track Externally in Azure ML</a:t>
            </a:r>
          </a:p>
        </p:txBody>
      </p:sp>
      <p:sp>
        <p:nvSpPr>
          <p:cNvPr id="11" name="TextBox 10">
            <a:extLst>
              <a:ext uri="{FF2B5EF4-FFF2-40B4-BE49-F238E27FC236}">
                <a16:creationId xmlns:a16="http://schemas.microsoft.com/office/drawing/2014/main" id="{0AA2B8EB-7153-4B3A-9705-E76AC4BA0F3D}"/>
              </a:ext>
            </a:extLst>
          </p:cNvPr>
          <p:cNvSpPr txBox="1"/>
          <p:nvPr/>
        </p:nvSpPr>
        <p:spPr>
          <a:xfrm>
            <a:off x="6034112" y="784268"/>
            <a:ext cx="2992540" cy="184666"/>
          </a:xfrm>
          <a:prstGeom prst="rect">
            <a:avLst/>
          </a:prstGeom>
          <a:noFill/>
        </p:spPr>
        <p:txBody>
          <a:bodyPr wrap="square">
            <a:spAutoFit/>
          </a:bodyPr>
          <a:lstStyle/>
          <a:p>
            <a:pPr algn="ctr"/>
            <a:r>
              <a:rPr lang="en-US" sz="600" dirty="0">
                <a:hlinkClick r:id="rId2"/>
              </a:rPr>
              <a:t>https://docs.microsoft.com/en-us/azure/machine-learning/how-to-train-scikit-learn</a:t>
            </a:r>
            <a:endParaRPr lang="en-US" sz="600" dirty="0"/>
          </a:p>
        </p:txBody>
      </p:sp>
      <p:sp>
        <p:nvSpPr>
          <p:cNvPr id="12" name="TextBox 11">
            <a:extLst>
              <a:ext uri="{FF2B5EF4-FFF2-40B4-BE49-F238E27FC236}">
                <a16:creationId xmlns:a16="http://schemas.microsoft.com/office/drawing/2014/main" id="{830870C5-D1F5-4383-96C8-E370EA907F63}"/>
              </a:ext>
            </a:extLst>
          </p:cNvPr>
          <p:cNvSpPr txBox="1"/>
          <p:nvPr/>
        </p:nvSpPr>
        <p:spPr>
          <a:xfrm>
            <a:off x="117348" y="1614065"/>
            <a:ext cx="4454652" cy="2308324"/>
          </a:xfrm>
          <a:prstGeom prst="rect">
            <a:avLst/>
          </a:prstGeom>
          <a:solidFill>
            <a:schemeClr val="tx2"/>
          </a:solidFill>
        </p:spPr>
        <p:txBody>
          <a:bodyPr wrap="square" rtlCol="0">
            <a:spAutoFit/>
          </a:bodyPr>
          <a:lstStyle/>
          <a:p>
            <a:r>
              <a:rPr lang="en-US" sz="900" dirty="0">
                <a:latin typeface="Consolas" panose="020B0609020204030204" pitchFamily="49" charset="0"/>
              </a:rPr>
              <a:t>## Connect to Workspace</a:t>
            </a:r>
          </a:p>
          <a:p>
            <a:r>
              <a:rPr lang="en-US" sz="900" dirty="0" err="1">
                <a:latin typeface="Consolas" panose="020B0609020204030204" pitchFamily="49" charset="0"/>
              </a:rPr>
              <a:t>ws</a:t>
            </a:r>
            <a:r>
              <a:rPr lang="en-US" sz="900" dirty="0">
                <a:latin typeface="Consolas" panose="020B0609020204030204" pitchFamily="49" charset="0"/>
              </a:rPr>
              <a:t> = </a:t>
            </a:r>
            <a:r>
              <a:rPr lang="en-US" sz="900" dirty="0" err="1">
                <a:latin typeface="Consolas" panose="020B0609020204030204" pitchFamily="49" charset="0"/>
              </a:rPr>
              <a:t>Workspace.from_config</a:t>
            </a:r>
            <a:r>
              <a:rPr lang="en-US" sz="900" dirty="0">
                <a:latin typeface="Consolas" panose="020B0609020204030204" pitchFamily="49" charset="0"/>
              </a:rPr>
              <a:t>()</a:t>
            </a:r>
          </a:p>
          <a:p>
            <a:endParaRPr lang="en-US" sz="900" dirty="0">
              <a:latin typeface="Consolas" panose="020B0609020204030204" pitchFamily="49" charset="0"/>
            </a:endParaRPr>
          </a:p>
          <a:p>
            <a:r>
              <a:rPr lang="en-US" sz="900" dirty="0">
                <a:latin typeface="Consolas" panose="020B0609020204030204" pitchFamily="49" charset="0"/>
              </a:rPr>
              <a:t>## Create Experiment</a:t>
            </a:r>
          </a:p>
          <a:p>
            <a:r>
              <a:rPr lang="en-US" sz="900" dirty="0">
                <a:latin typeface="Consolas" panose="020B0609020204030204" pitchFamily="49" charset="0"/>
              </a:rPr>
              <a:t>experiment = Experiment(workspace = </a:t>
            </a:r>
            <a:r>
              <a:rPr lang="en-US" sz="900" dirty="0" err="1">
                <a:latin typeface="Consolas" panose="020B0609020204030204" pitchFamily="49" charset="0"/>
              </a:rPr>
              <a:t>ws</a:t>
            </a:r>
            <a:r>
              <a:rPr lang="en-US" sz="900" dirty="0">
                <a:latin typeface="Consolas" panose="020B0609020204030204" pitchFamily="49" charset="0"/>
              </a:rPr>
              <a:t>, name = '&lt;group&gt;_diabetes')</a:t>
            </a:r>
          </a:p>
          <a:p>
            <a:endParaRPr lang="en-US" sz="900" dirty="0">
              <a:latin typeface="Consolas" panose="020B0609020204030204" pitchFamily="49" charset="0"/>
            </a:endParaRPr>
          </a:p>
          <a:p>
            <a:r>
              <a:rPr lang="en-US" sz="900" dirty="0">
                <a:latin typeface="Consolas" panose="020B0609020204030204" pitchFamily="49" charset="0"/>
              </a:rPr>
              <a:t>## Create Run</a:t>
            </a:r>
          </a:p>
          <a:p>
            <a:r>
              <a:rPr lang="en-US" sz="900" dirty="0">
                <a:latin typeface="Consolas" panose="020B0609020204030204" pitchFamily="49" charset="0"/>
              </a:rPr>
              <a:t>run = </a:t>
            </a:r>
            <a:r>
              <a:rPr lang="en-US" sz="900" dirty="0" err="1">
                <a:latin typeface="Consolas" panose="020B0609020204030204" pitchFamily="49" charset="0"/>
              </a:rPr>
              <a:t>experiment.start_logging</a:t>
            </a:r>
            <a:r>
              <a:rPr lang="en-US" sz="900" dirty="0">
                <a:latin typeface="Consolas" panose="020B0609020204030204" pitchFamily="49" charset="0"/>
              </a:rPr>
              <a:t>(outputs=None, </a:t>
            </a:r>
            <a:r>
              <a:rPr lang="en-US" sz="900" dirty="0" err="1">
                <a:latin typeface="Consolas" panose="020B0609020204030204" pitchFamily="49" charset="0"/>
              </a:rPr>
              <a:t>snapshot_directory</a:t>
            </a:r>
            <a:r>
              <a:rPr lang="en-US" sz="900" dirty="0">
                <a:latin typeface="Consolas" panose="020B0609020204030204" pitchFamily="49" charset="0"/>
              </a:rPr>
              <a:t>=".", </a:t>
            </a:r>
            <a:r>
              <a:rPr lang="en-US" sz="900" dirty="0" err="1">
                <a:latin typeface="Consolas" panose="020B0609020204030204" pitchFamily="49" charset="0"/>
              </a:rPr>
              <a:t>display_name</a:t>
            </a:r>
            <a:r>
              <a:rPr lang="en-US" sz="900" dirty="0">
                <a:latin typeface="Consolas" panose="020B0609020204030204" pitchFamily="49" charset="0"/>
              </a:rPr>
              <a:t>="</a:t>
            </a:r>
            <a:r>
              <a:rPr lang="en-US" sz="900" dirty="0" err="1">
                <a:latin typeface="Consolas" panose="020B0609020204030204" pitchFamily="49" charset="0"/>
              </a:rPr>
              <a:t>run_name</a:t>
            </a:r>
            <a:r>
              <a:rPr lang="en-US" sz="900" dirty="0">
                <a:latin typeface="Consolas" panose="020B0609020204030204" pitchFamily="49" charset="0"/>
              </a:rPr>
              <a:t>")</a:t>
            </a:r>
          </a:p>
          <a:p>
            <a:endParaRPr lang="en-US" sz="900" dirty="0">
              <a:latin typeface="Consolas" panose="020B0609020204030204" pitchFamily="49" charset="0"/>
            </a:endParaRPr>
          </a:p>
          <a:p>
            <a:r>
              <a:rPr lang="en-US" sz="900" b="1" i="1" dirty="0">
                <a:latin typeface="Consolas" panose="020B0609020204030204" pitchFamily="49" charset="0"/>
              </a:rPr>
              <a:t>&lt;ML STUFF HERE&gt;</a:t>
            </a:r>
          </a:p>
          <a:p>
            <a:endParaRPr lang="en-US" sz="900" dirty="0">
              <a:latin typeface="Consolas" panose="020B0609020204030204" pitchFamily="49" charset="0"/>
            </a:endParaRPr>
          </a:p>
          <a:p>
            <a:r>
              <a:rPr lang="en-US" sz="900" dirty="0">
                <a:latin typeface="Consolas" panose="020B0609020204030204" pitchFamily="49" charset="0"/>
              </a:rPr>
              <a:t>## Log Metrics</a:t>
            </a:r>
          </a:p>
          <a:p>
            <a:r>
              <a:rPr lang="en-US" sz="900" dirty="0">
                <a:latin typeface="Consolas" panose="020B0609020204030204" pitchFamily="49" charset="0"/>
              </a:rPr>
              <a:t>run.log('</a:t>
            </a:r>
            <a:r>
              <a:rPr lang="en-US" sz="900" dirty="0" err="1">
                <a:latin typeface="Consolas" panose="020B0609020204030204" pitchFamily="49" charset="0"/>
              </a:rPr>
              <a:t>auc_train</a:t>
            </a:r>
            <a:r>
              <a:rPr lang="en-US" sz="900" dirty="0">
                <a:latin typeface="Consolas" panose="020B0609020204030204" pitchFamily="49" charset="0"/>
              </a:rPr>
              <a:t>', 0.85)</a:t>
            </a:r>
          </a:p>
          <a:p>
            <a:r>
              <a:rPr lang="en-US" sz="900" dirty="0">
                <a:latin typeface="Consolas" panose="020B0609020204030204" pitchFamily="49" charset="0"/>
              </a:rPr>
              <a:t>run.log('</a:t>
            </a:r>
            <a:r>
              <a:rPr lang="en-US" sz="900" dirty="0" err="1">
                <a:latin typeface="Consolas" panose="020B0609020204030204" pitchFamily="49" charset="0"/>
              </a:rPr>
              <a:t>auc_test</a:t>
            </a:r>
            <a:r>
              <a:rPr lang="en-US" sz="900" dirty="0">
                <a:latin typeface="Consolas" panose="020B0609020204030204" pitchFamily="49" charset="0"/>
              </a:rPr>
              <a:t>', 0.82)</a:t>
            </a:r>
          </a:p>
          <a:p>
            <a:r>
              <a:rPr lang="en-US" sz="900" dirty="0" err="1">
                <a:latin typeface="Consolas" panose="020B0609020204030204" pitchFamily="49" charset="0"/>
              </a:rPr>
              <a:t>run.complete</a:t>
            </a:r>
            <a:r>
              <a:rPr lang="en-US" sz="900" dirty="0">
                <a:latin typeface="Consolas" panose="020B0609020204030204" pitchFamily="49" charset="0"/>
              </a:rPr>
              <a:t>()</a:t>
            </a:r>
          </a:p>
        </p:txBody>
      </p:sp>
      <p:sp>
        <p:nvSpPr>
          <p:cNvPr id="13" name="TextBox 12">
            <a:extLst>
              <a:ext uri="{FF2B5EF4-FFF2-40B4-BE49-F238E27FC236}">
                <a16:creationId xmlns:a16="http://schemas.microsoft.com/office/drawing/2014/main" id="{1A00D852-DD8C-4404-8BC3-66322F63A13F}"/>
              </a:ext>
            </a:extLst>
          </p:cNvPr>
          <p:cNvSpPr txBox="1"/>
          <p:nvPr/>
        </p:nvSpPr>
        <p:spPr>
          <a:xfrm>
            <a:off x="4618721" y="1598451"/>
            <a:ext cx="4454652" cy="3139321"/>
          </a:xfrm>
          <a:prstGeom prst="rect">
            <a:avLst/>
          </a:prstGeom>
          <a:solidFill>
            <a:schemeClr val="accent3">
              <a:lumMod val="20000"/>
              <a:lumOff val="80000"/>
            </a:schemeClr>
          </a:solidFill>
        </p:spPr>
        <p:txBody>
          <a:bodyPr wrap="square" rtlCol="0">
            <a:spAutoFit/>
          </a:bodyPr>
          <a:lstStyle/>
          <a:p>
            <a:r>
              <a:rPr lang="en-US" sz="900" dirty="0">
                <a:latin typeface="Consolas" panose="020B0609020204030204" pitchFamily="49" charset="0"/>
              </a:rPr>
              <a:t>## Connect to Workspace</a:t>
            </a:r>
          </a:p>
          <a:p>
            <a:r>
              <a:rPr lang="en-US" sz="900" dirty="0" err="1">
                <a:latin typeface="Consolas" panose="020B0609020204030204" pitchFamily="49" charset="0"/>
              </a:rPr>
              <a:t>ws</a:t>
            </a:r>
            <a:r>
              <a:rPr lang="en-US" sz="900" dirty="0">
                <a:latin typeface="Consolas" panose="020B0609020204030204" pitchFamily="49" charset="0"/>
              </a:rPr>
              <a:t> = </a:t>
            </a:r>
            <a:r>
              <a:rPr lang="en-US" sz="900" dirty="0" err="1">
                <a:latin typeface="Consolas" panose="020B0609020204030204" pitchFamily="49" charset="0"/>
              </a:rPr>
              <a:t>Workspace.from_config</a:t>
            </a:r>
            <a:r>
              <a:rPr lang="en-US" sz="900" dirty="0">
                <a:latin typeface="Consolas" panose="020B0609020204030204" pitchFamily="49" charset="0"/>
              </a:rPr>
              <a:t>()</a:t>
            </a:r>
          </a:p>
          <a:p>
            <a:endParaRPr lang="en-US" sz="900" dirty="0">
              <a:latin typeface="Consolas" panose="020B0609020204030204" pitchFamily="49" charset="0"/>
            </a:endParaRPr>
          </a:p>
          <a:p>
            <a:r>
              <a:rPr lang="en-US" sz="900" dirty="0">
                <a:latin typeface="Consolas" panose="020B0609020204030204" pitchFamily="49" charset="0"/>
              </a:rPr>
              <a:t>## Create Experiment</a:t>
            </a:r>
          </a:p>
          <a:p>
            <a:r>
              <a:rPr lang="en-US" sz="900" dirty="0">
                <a:latin typeface="Consolas" panose="020B0609020204030204" pitchFamily="49" charset="0"/>
              </a:rPr>
              <a:t>experiment = Experiment(workspace = </a:t>
            </a:r>
            <a:r>
              <a:rPr lang="en-US" sz="900" dirty="0" err="1">
                <a:latin typeface="Consolas" panose="020B0609020204030204" pitchFamily="49" charset="0"/>
              </a:rPr>
              <a:t>ws</a:t>
            </a:r>
            <a:r>
              <a:rPr lang="en-US" sz="900" dirty="0">
                <a:latin typeface="Consolas" panose="020B0609020204030204" pitchFamily="49" charset="0"/>
              </a:rPr>
              <a:t>, name = '&lt;group&gt;_diabetes')</a:t>
            </a:r>
          </a:p>
          <a:p>
            <a:endParaRPr lang="en-US" sz="900" dirty="0">
              <a:latin typeface="Consolas" panose="020B0609020204030204" pitchFamily="49" charset="0"/>
            </a:endParaRPr>
          </a:p>
          <a:p>
            <a:r>
              <a:rPr lang="en-US" sz="900" b="1" i="1" dirty="0">
                <a:latin typeface="Consolas" panose="020B0609020204030204" pitchFamily="49" charset="0"/>
              </a:rPr>
              <a:t>&lt;ML STUFF in a train.py SCRIPT&gt;</a:t>
            </a:r>
          </a:p>
          <a:p>
            <a:endParaRPr lang="en-US" sz="900" dirty="0">
              <a:latin typeface="Consolas" panose="020B0609020204030204" pitchFamily="49" charset="0"/>
            </a:endParaRPr>
          </a:p>
          <a:p>
            <a:r>
              <a:rPr lang="en-US" sz="900" dirty="0">
                <a:latin typeface="Consolas" panose="020B0609020204030204" pitchFamily="49" charset="0"/>
              </a:rPr>
              <a:t>## Connect to Compute Target (Optional)</a:t>
            </a:r>
          </a:p>
          <a:p>
            <a:r>
              <a:rPr lang="en-US" sz="900" dirty="0" err="1">
                <a:latin typeface="Consolas" panose="020B0609020204030204" pitchFamily="49" charset="0"/>
              </a:rPr>
              <a:t>training_cluster</a:t>
            </a:r>
            <a:r>
              <a:rPr lang="en-US" sz="900" dirty="0">
                <a:latin typeface="Consolas" panose="020B0609020204030204" pitchFamily="49" charset="0"/>
              </a:rPr>
              <a:t> = </a:t>
            </a:r>
            <a:r>
              <a:rPr lang="en-US" sz="900" dirty="0" err="1">
                <a:latin typeface="Consolas" panose="020B0609020204030204" pitchFamily="49" charset="0"/>
              </a:rPr>
              <a:t>ComputeTarget</a:t>
            </a:r>
            <a:r>
              <a:rPr lang="en-US" sz="900" dirty="0">
                <a:latin typeface="Consolas" panose="020B0609020204030204" pitchFamily="49" charset="0"/>
              </a:rPr>
              <a:t>(workspace=</a:t>
            </a:r>
            <a:r>
              <a:rPr lang="en-US" sz="900" dirty="0" err="1">
                <a:latin typeface="Consolas" panose="020B0609020204030204" pitchFamily="49" charset="0"/>
              </a:rPr>
              <a:t>ws</a:t>
            </a:r>
            <a:r>
              <a:rPr lang="en-US" sz="900" dirty="0">
                <a:latin typeface="Consolas" panose="020B0609020204030204" pitchFamily="49" charset="0"/>
              </a:rPr>
              <a:t>, name=</a:t>
            </a:r>
            <a:r>
              <a:rPr lang="en-US" sz="900" dirty="0" err="1">
                <a:latin typeface="Consolas" panose="020B0609020204030204" pitchFamily="49" charset="0"/>
              </a:rPr>
              <a:t>cluster_name</a:t>
            </a:r>
            <a:r>
              <a:rPr lang="en-US" sz="900" dirty="0">
                <a:latin typeface="Consolas" panose="020B0609020204030204" pitchFamily="49" charset="0"/>
              </a:rPr>
              <a:t>)</a:t>
            </a:r>
          </a:p>
          <a:p>
            <a:endParaRPr lang="en-US" sz="900" dirty="0">
              <a:latin typeface="Consolas" panose="020B0609020204030204" pitchFamily="49" charset="0"/>
            </a:endParaRPr>
          </a:p>
          <a:p>
            <a:r>
              <a:rPr lang="en-US" sz="900" dirty="0">
                <a:latin typeface="Consolas" panose="020B0609020204030204" pitchFamily="49" charset="0"/>
              </a:rPr>
              <a:t>## Create Environment for </a:t>
            </a:r>
            <a:r>
              <a:rPr lang="en-US" sz="900" dirty="0" err="1">
                <a:latin typeface="Consolas" panose="020B0609020204030204" pitchFamily="49" charset="0"/>
              </a:rPr>
              <a:t>sklearn</a:t>
            </a:r>
            <a:endParaRPr lang="en-US" sz="900" dirty="0">
              <a:latin typeface="Consolas" panose="020B0609020204030204" pitchFamily="49" charset="0"/>
            </a:endParaRPr>
          </a:p>
          <a:p>
            <a:r>
              <a:rPr lang="en-US" sz="900" dirty="0" err="1">
                <a:latin typeface="Consolas" panose="020B0609020204030204" pitchFamily="49" charset="0"/>
              </a:rPr>
              <a:t>sklearn_env</a:t>
            </a:r>
            <a:r>
              <a:rPr lang="en-US" sz="900" dirty="0">
                <a:latin typeface="Consolas" panose="020B0609020204030204" pitchFamily="49" charset="0"/>
              </a:rPr>
              <a:t> = Environment("</a:t>
            </a:r>
            <a:r>
              <a:rPr lang="en-US" sz="900" dirty="0" err="1">
                <a:latin typeface="Consolas" panose="020B0609020204030204" pitchFamily="49" charset="0"/>
              </a:rPr>
              <a:t>sklearn</a:t>
            </a:r>
            <a:r>
              <a:rPr lang="en-US" sz="900" dirty="0">
                <a:latin typeface="Consolas" panose="020B0609020204030204" pitchFamily="49" charset="0"/>
              </a:rPr>
              <a:t>-env")</a:t>
            </a:r>
          </a:p>
          <a:p>
            <a:endParaRPr lang="en-US" sz="900" dirty="0">
              <a:latin typeface="Consolas" panose="020B0609020204030204" pitchFamily="49" charset="0"/>
            </a:endParaRPr>
          </a:p>
          <a:p>
            <a:r>
              <a:rPr lang="en-US" sz="900" dirty="0">
                <a:latin typeface="Consolas" panose="020B0609020204030204" pitchFamily="49" charset="0"/>
              </a:rPr>
              <a:t>## Create a script config</a:t>
            </a:r>
          </a:p>
          <a:p>
            <a:r>
              <a:rPr lang="en-US" sz="900" dirty="0" err="1">
                <a:latin typeface="Consolas" panose="020B0609020204030204" pitchFamily="49" charset="0"/>
              </a:rPr>
              <a:t>script_config</a:t>
            </a:r>
            <a:r>
              <a:rPr lang="en-US" sz="900" dirty="0">
                <a:latin typeface="Consolas" panose="020B0609020204030204" pitchFamily="49" charset="0"/>
              </a:rPr>
              <a:t> = </a:t>
            </a:r>
            <a:r>
              <a:rPr lang="en-US" sz="900" dirty="0" err="1">
                <a:latin typeface="Consolas" panose="020B0609020204030204" pitchFamily="49" charset="0"/>
              </a:rPr>
              <a:t>ScriptRunConfig</a:t>
            </a:r>
            <a:r>
              <a:rPr lang="en-US" sz="900" dirty="0">
                <a:latin typeface="Consolas" panose="020B0609020204030204" pitchFamily="49" charset="0"/>
              </a:rPr>
              <a:t>(</a:t>
            </a:r>
            <a:r>
              <a:rPr lang="en-US" sz="900" dirty="0" err="1">
                <a:latin typeface="Consolas" panose="020B0609020204030204" pitchFamily="49" charset="0"/>
              </a:rPr>
              <a:t>source_directory</a:t>
            </a:r>
            <a:r>
              <a:rPr lang="en-US" sz="900" dirty="0">
                <a:latin typeface="Consolas" panose="020B0609020204030204" pitchFamily="49" charset="0"/>
              </a:rPr>
              <a:t>='.',</a:t>
            </a:r>
          </a:p>
          <a:p>
            <a:r>
              <a:rPr lang="en-US" sz="900" dirty="0">
                <a:latin typeface="Consolas" panose="020B0609020204030204" pitchFamily="49" charset="0"/>
              </a:rPr>
              <a:t>                                script='train.py',</a:t>
            </a:r>
          </a:p>
          <a:p>
            <a:r>
              <a:rPr lang="en-US" sz="900" dirty="0">
                <a:latin typeface="Consolas" panose="020B0609020204030204" pitchFamily="49" charset="0"/>
              </a:rPr>
              <a:t>                                arguments = [],</a:t>
            </a:r>
          </a:p>
          <a:p>
            <a:r>
              <a:rPr lang="en-US" sz="900" dirty="0">
                <a:latin typeface="Consolas" panose="020B0609020204030204" pitchFamily="49" charset="0"/>
              </a:rPr>
              <a:t>                                </a:t>
            </a:r>
            <a:r>
              <a:rPr lang="en-US" sz="900" dirty="0" err="1">
                <a:latin typeface="Consolas" panose="020B0609020204030204" pitchFamily="49" charset="0"/>
              </a:rPr>
              <a:t>compute_target</a:t>
            </a:r>
            <a:r>
              <a:rPr lang="en-US" sz="900" dirty="0">
                <a:latin typeface="Consolas" panose="020B0609020204030204" pitchFamily="49" charset="0"/>
              </a:rPr>
              <a:t>=training_cluster,</a:t>
            </a:r>
          </a:p>
          <a:p>
            <a:r>
              <a:rPr lang="en-US" sz="900" dirty="0">
                <a:latin typeface="Consolas" panose="020B0609020204030204" pitchFamily="49" charset="0"/>
              </a:rPr>
              <a:t>                                environment=</a:t>
            </a:r>
            <a:r>
              <a:rPr lang="en-US" sz="900" dirty="0" err="1">
                <a:latin typeface="Consolas" panose="020B0609020204030204" pitchFamily="49" charset="0"/>
              </a:rPr>
              <a:t>sklearn_env</a:t>
            </a:r>
            <a:r>
              <a:rPr lang="en-US" sz="900" dirty="0">
                <a:latin typeface="Consolas" panose="020B0609020204030204" pitchFamily="49" charset="0"/>
              </a:rPr>
              <a:t>)</a:t>
            </a:r>
          </a:p>
          <a:p>
            <a:r>
              <a:rPr lang="en-US" sz="900" dirty="0">
                <a:latin typeface="Consolas" panose="020B0609020204030204" pitchFamily="49" charset="0"/>
              </a:rPr>
              <a:t>## Submit Experiment</a:t>
            </a:r>
          </a:p>
          <a:p>
            <a:r>
              <a:rPr lang="en-US" sz="900" dirty="0">
                <a:latin typeface="Consolas" panose="020B0609020204030204" pitchFamily="49" charset="0"/>
              </a:rPr>
              <a:t>run = </a:t>
            </a:r>
            <a:r>
              <a:rPr lang="en-US" sz="900" dirty="0" err="1">
                <a:latin typeface="Consolas" panose="020B0609020204030204" pitchFamily="49" charset="0"/>
              </a:rPr>
              <a:t>experiment.submit</a:t>
            </a:r>
            <a:r>
              <a:rPr lang="en-US" sz="900" dirty="0">
                <a:latin typeface="Consolas" panose="020B0609020204030204" pitchFamily="49" charset="0"/>
              </a:rPr>
              <a:t>(config = </a:t>
            </a:r>
            <a:r>
              <a:rPr lang="en-US" sz="900" dirty="0" err="1">
                <a:latin typeface="Consolas" panose="020B0609020204030204" pitchFamily="49" charset="0"/>
              </a:rPr>
              <a:t>script_config</a:t>
            </a:r>
            <a:r>
              <a:rPr lang="en-US" sz="900" dirty="0">
                <a:latin typeface="Consolas" panose="020B0609020204030204" pitchFamily="49" charset="0"/>
              </a:rPr>
              <a:t>)</a:t>
            </a:r>
          </a:p>
        </p:txBody>
      </p:sp>
    </p:spTree>
    <p:extLst>
      <p:ext uri="{BB962C8B-B14F-4D97-AF65-F5344CB8AC3E}">
        <p14:creationId xmlns:p14="http://schemas.microsoft.com/office/powerpoint/2010/main" val="2733519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Machine Learning</a:t>
            </a:r>
            <a:br>
              <a:rPr lang="en-US" dirty="0"/>
            </a:br>
            <a:r>
              <a:rPr lang="en-US" b="0" dirty="0"/>
              <a:t>Deep Dive</a:t>
            </a:r>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Overview of Algorithms:</a:t>
            </a:r>
          </a:p>
          <a:p>
            <a:pPr lvl="1">
              <a:lnSpc>
                <a:spcPct val="100000"/>
              </a:lnSpc>
              <a:spcBef>
                <a:spcPts val="600"/>
              </a:spcBef>
              <a:spcAft>
                <a:spcPts val="600"/>
              </a:spcAft>
            </a:pPr>
            <a:r>
              <a:rPr lang="en-US" dirty="0"/>
              <a:t>Regression</a:t>
            </a:r>
          </a:p>
          <a:p>
            <a:pPr lvl="1">
              <a:lnSpc>
                <a:spcPct val="100000"/>
              </a:lnSpc>
              <a:spcBef>
                <a:spcPts val="600"/>
              </a:spcBef>
              <a:spcAft>
                <a:spcPts val="600"/>
              </a:spcAft>
            </a:pPr>
            <a:r>
              <a:rPr lang="en-US" dirty="0"/>
              <a:t>Tree-Based Classification</a:t>
            </a:r>
          </a:p>
          <a:p>
            <a:pPr lvl="1">
              <a:lnSpc>
                <a:spcPct val="100000"/>
              </a:lnSpc>
              <a:spcBef>
                <a:spcPts val="600"/>
              </a:spcBef>
              <a:spcAft>
                <a:spcPts val="600"/>
              </a:spcAft>
            </a:pPr>
            <a:r>
              <a:rPr lang="en-US" dirty="0"/>
              <a:t>Clustering</a:t>
            </a:r>
          </a:p>
          <a:p>
            <a:pPr>
              <a:lnSpc>
                <a:spcPct val="100000"/>
              </a:lnSpc>
              <a:spcBef>
                <a:spcPts val="600"/>
              </a:spcBef>
              <a:spcAft>
                <a:spcPts val="600"/>
              </a:spcAft>
            </a:pPr>
            <a:r>
              <a:rPr lang="en-US" dirty="0"/>
              <a:t>Computational Complexity</a:t>
            </a:r>
          </a:p>
        </p:txBody>
      </p:sp>
    </p:spTree>
    <p:extLst>
      <p:ext uri="{BB962C8B-B14F-4D97-AF65-F5344CB8AC3E}">
        <p14:creationId xmlns:p14="http://schemas.microsoft.com/office/powerpoint/2010/main" val="1716964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846804"/>
                <a:ext cx="2893600" cy="2806200"/>
              </a:xfrm>
            </p:spPr>
            <p:txBody>
              <a:bodyPr/>
              <a:lstStyle/>
              <a:p>
                <a:r>
                  <a:rPr lang="en-US" dirty="0"/>
                  <a:t>Normally in the form:</a:t>
                </a:r>
                <a:endParaRPr lang="en-US" b="0" i="1" dirty="0">
                  <a:latin typeface="Cambria Math" panose="02040503050406030204" pitchFamily="18" charset="0"/>
                </a:endParaRPr>
              </a:p>
              <a:p>
                <a:pPr marL="1524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r>
                  <a:rPr lang="en-US" dirty="0"/>
                  <a:t>or, in matrix notation…</a:t>
                </a:r>
              </a:p>
              <a:p>
                <a:pPr marL="15240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𝑛𝑘</m:t>
                                    </m:r>
                                  </m:sub>
                                </m:sSub>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1</m:t>
                                    </m:r>
                                  </m:sub>
                                </m:sSub>
                              </m:e>
                            </m:mr>
                            <m:mr>
                              <m:e>
                                <m:r>
                                  <a:rPr lang="en-US" b="0"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𝑛</m:t>
                                    </m:r>
                                  </m:sub>
                                </m:sSub>
                              </m:e>
                            </m:mr>
                          </m:m>
                        </m:e>
                      </m:d>
                    </m:oMath>
                  </m:oMathPara>
                </a14:m>
                <a:endParaRPr lang="en-US" dirty="0"/>
              </a:p>
              <a:p>
                <a:pPr marL="152400" indent="0" algn="ctr">
                  <a:buNone/>
                </a:pPr>
                <a:endParaRPr lang="en-US" dirty="0"/>
              </a:p>
              <a:p>
                <a:r>
                  <a:rPr lang="en-US" dirty="0"/>
                  <a:t>To solve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15240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𝑇</m:t>
                              </m:r>
                            </m:sup>
                          </m:sSup>
                          <m:r>
                            <a:rPr lang="en-US" i="1">
                              <a:latin typeface="Cambria Math" panose="02040503050406030204" pitchFamily="18" charset="0"/>
                            </a:rPr>
                            <m:t>𝑋</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𝑌</m:t>
                      </m:r>
                    </m:oMath>
                  </m:oMathPara>
                </a14:m>
                <a:endParaRPr lang="en-US" dirty="0"/>
              </a:p>
            </p:txBody>
          </p:sp>
        </mc:Choice>
        <mc:Fallback xmlns="">
          <p:sp>
            <p:nvSpPr>
              <p:cNvPr id="3" name="Text Placeholder 2">
                <a:extLst>
                  <a:ext uri="{FF2B5EF4-FFF2-40B4-BE49-F238E27FC236}">
                    <a16:creationId xmlns:a16="http://schemas.microsoft.com/office/drawing/2014/main" id="{3D0582B5-5A3D-401F-90F1-0860B0B4CA57}"/>
                  </a:ext>
                </a:extLst>
              </p:cNvPr>
              <p:cNvSpPr>
                <a:spLocks noGrp="1" noRot="1" noChangeAspect="1" noMove="1" noResize="1" noEditPoints="1" noAdjustHandles="1" noChangeArrowheads="1" noChangeShapeType="1" noTextEdit="1"/>
              </p:cNvSpPr>
              <p:nvPr>
                <p:ph type="body" idx="1"/>
              </p:nvPr>
            </p:nvSpPr>
            <p:spPr>
              <a:xfrm>
                <a:off x="319500" y="1846804"/>
                <a:ext cx="2893600" cy="2806200"/>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9DA1A14-75CE-4C0C-B8C1-47C4ECF77AFB}"/>
              </a:ext>
            </a:extLst>
          </p:cNvPr>
          <p:cNvSpPr txBox="1"/>
          <p:nvPr/>
        </p:nvSpPr>
        <p:spPr>
          <a:xfrm>
            <a:off x="4394200" y="371147"/>
            <a:ext cx="4060727" cy="4401205"/>
          </a:xfrm>
          <a:prstGeom prst="rect">
            <a:avLst/>
          </a:prstGeom>
          <a:noFill/>
        </p:spPr>
        <p:txBody>
          <a:bodyPr wrap="none" rtlCol="0">
            <a:spAutoFit/>
          </a:bodyPr>
          <a:lstStyle/>
          <a:p>
            <a:r>
              <a:rPr lang="en-US" dirty="0">
                <a:solidFill>
                  <a:schemeClr val="tx1"/>
                </a:solidFill>
                <a:latin typeface="Consolas" panose="020B0609020204030204" pitchFamily="49" charset="0"/>
              </a:rPr>
              <a:t>## Load in data</a:t>
            </a:r>
          </a:p>
          <a:p>
            <a:r>
              <a:rPr lang="en-US" dirty="0">
                <a:latin typeface="Consolas" panose="020B0609020204030204" pitchFamily="49" charset="0"/>
              </a:rPr>
              <a:t>data(</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X matrix</a:t>
            </a:r>
          </a:p>
          <a:p>
            <a:r>
              <a:rPr lang="en-US" dirty="0">
                <a:latin typeface="Consolas" panose="020B0609020204030204" pitchFamily="49" charset="0"/>
              </a:rPr>
              <a:t>X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cbind</a:t>
            </a:r>
            <a:r>
              <a:rPr lang="en-US" dirty="0">
                <a:latin typeface="Consolas" panose="020B0609020204030204" pitchFamily="49" charset="0"/>
              </a:rPr>
              <a:t>(1,</a:t>
            </a:r>
          </a:p>
          <a:p>
            <a:r>
              <a:rPr lang="en-US" dirty="0">
                <a:latin typeface="Consolas" panose="020B0609020204030204" pitchFamily="49" charset="0"/>
              </a:rPr>
              <a:t>                     </a:t>
            </a:r>
            <a:r>
              <a:rPr lang="en-US" dirty="0" err="1">
                <a:latin typeface="Consolas" panose="020B0609020204030204" pitchFamily="49" charset="0"/>
              </a:rPr>
              <a:t>mtcars$cyl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mtcars$hp</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y matrix</a:t>
            </a:r>
          </a:p>
          <a:p>
            <a:r>
              <a:rPr lang="en-US" dirty="0">
                <a:latin typeface="Consolas" panose="020B0609020204030204" pitchFamily="49" charset="0"/>
              </a:rPr>
              <a:t>y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mtcars$mpg</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Solve for </a:t>
            </a:r>
            <a:r>
              <a:rPr lang="en-US" dirty="0" err="1">
                <a:solidFill>
                  <a:schemeClr val="tx1"/>
                </a:solidFill>
                <a:latin typeface="Consolas" panose="020B0609020204030204" pitchFamily="49" charset="0"/>
              </a:rPr>
              <a:t>beta_hat</a:t>
            </a:r>
            <a:endParaRPr lang="en-US" dirty="0">
              <a:solidFill>
                <a:schemeClr val="tx1"/>
              </a:solidFill>
              <a:latin typeface="Consolas" panose="020B0609020204030204" pitchFamily="49" charset="0"/>
            </a:endParaRPr>
          </a:p>
          <a:p>
            <a:r>
              <a:rPr lang="en-US" dirty="0" err="1">
                <a:latin typeface="Consolas" panose="020B0609020204030204" pitchFamily="49" charset="0"/>
              </a:rPr>
              <a:t>beta_hat</a:t>
            </a:r>
            <a:r>
              <a:rPr lang="en-US" dirty="0">
                <a:latin typeface="Consolas" panose="020B0609020204030204" pitchFamily="49" charset="0"/>
              </a:rPr>
              <a:t> &lt;- solve(t(X)%*%X)%*%t(X)%*%y</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chemeClr val="tx1"/>
                </a:solidFill>
                <a:latin typeface="Consolas" panose="020B0609020204030204" pitchFamily="49" charset="0"/>
              </a:rPr>
              <a:t>## Fit the same data using </a:t>
            </a:r>
            <a:r>
              <a:rPr lang="en-US" dirty="0" err="1">
                <a:solidFill>
                  <a:schemeClr val="tx1"/>
                </a:solidFill>
                <a:latin typeface="Consolas" panose="020B0609020204030204" pitchFamily="49" charset="0"/>
              </a:rPr>
              <a:t>lm</a:t>
            </a:r>
            <a:endParaRPr lang="en-US" dirty="0">
              <a:solidFill>
                <a:schemeClr val="tx1"/>
              </a:solidFill>
              <a:latin typeface="Consolas" panose="020B0609020204030204" pitchFamily="49" charset="0"/>
            </a:endParaRPr>
          </a:p>
          <a:p>
            <a:r>
              <a:rPr lang="en-US" dirty="0">
                <a:latin typeface="Consolas" panose="020B0609020204030204" pitchFamily="49" charset="0"/>
              </a:rPr>
              <a:t>fit &lt;- </a:t>
            </a:r>
            <a:r>
              <a:rPr lang="en-US" dirty="0" err="1">
                <a:latin typeface="Consolas" panose="020B0609020204030204" pitchFamily="49" charset="0"/>
              </a:rPr>
              <a:t>lm</a:t>
            </a:r>
            <a:r>
              <a:rPr lang="en-US" dirty="0">
                <a:latin typeface="Consolas" panose="020B0609020204030204" pitchFamily="49" charset="0"/>
              </a:rPr>
              <a:t>(mpg ~ </a:t>
            </a:r>
            <a:r>
              <a:rPr lang="en-US" dirty="0" err="1">
                <a:latin typeface="Consolas" panose="020B0609020204030204" pitchFamily="49" charset="0"/>
              </a:rPr>
              <a:t>cyl</a:t>
            </a:r>
            <a:r>
              <a:rPr lang="en-US" dirty="0">
                <a:latin typeface="Consolas" panose="020B0609020204030204" pitchFamily="49" charset="0"/>
              </a:rPr>
              <a:t> + hp,</a:t>
            </a:r>
          </a:p>
          <a:p>
            <a:r>
              <a:rPr lang="en-US" dirty="0">
                <a:latin typeface="Consolas" panose="020B0609020204030204" pitchFamily="49" charset="0"/>
              </a:rPr>
              <a:t>          data = </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fit$coefficients</a:t>
            </a:r>
            <a:endParaRPr lang="en-US" dirty="0">
              <a:latin typeface="Consolas" panose="020B0609020204030204" pitchFamily="49" charset="0"/>
            </a:endParaRPr>
          </a:p>
        </p:txBody>
      </p:sp>
    </p:spTree>
    <p:extLst>
      <p:ext uri="{BB962C8B-B14F-4D97-AF65-F5344CB8AC3E}">
        <p14:creationId xmlns:p14="http://schemas.microsoft.com/office/powerpoint/2010/main" val="1476329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DF3E-5CD8-4D77-BE58-C3C27DF03A11}"/>
              </a:ext>
            </a:extLst>
          </p:cNvPr>
          <p:cNvSpPr>
            <a:spLocks noGrp="1"/>
          </p:cNvSpPr>
          <p:nvPr>
            <p:ph type="title"/>
          </p:nvPr>
        </p:nvSpPr>
        <p:spPr/>
        <p:txBody>
          <a:bodyPr/>
          <a:lstStyle/>
          <a:p>
            <a:r>
              <a:rPr lang="en-US" dirty="0"/>
              <a:t>Regression Model Metrics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288011B-BC8F-41A8-A99A-A022FD4B2502}"/>
                  </a:ext>
                </a:extLst>
              </p:cNvPr>
              <p:cNvSpPr>
                <a:spLocks noGrp="1"/>
              </p:cNvSpPr>
              <p:nvPr>
                <p:ph type="body" idx="1"/>
              </p:nvPr>
            </p:nvSpPr>
            <p:spPr>
              <a:xfrm>
                <a:off x="260350" y="1602675"/>
                <a:ext cx="5211353" cy="3002400"/>
              </a:xfrm>
            </p:spPr>
            <p:txBody>
              <a:bodyPr/>
              <a:lstStyle/>
              <a:p>
                <a:r>
                  <a:rPr lang="en-US" dirty="0"/>
                  <a:t>Sum of Squares</a:t>
                </a:r>
              </a:p>
              <a:p>
                <a:pPr marL="139700" indent="0" algn="ctr">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oMath>
                </a14:m>
                <a:endParaRPr lang="en-US" dirty="0"/>
              </a:p>
              <a:p>
                <a:pPr marL="139700" indent="0" algn="ctr">
                  <a:buNone/>
                </a:pPr>
                <a:r>
                  <a:rPr lang="en-US" i="1" dirty="0" err="1">
                    <a:latin typeface="Cambria Math" panose="02040503050406030204" pitchFamily="18" charset="0"/>
                    <a:ea typeface="Cambria Math" panose="02040503050406030204" pitchFamily="18" charset="0"/>
                  </a:rPr>
                  <a:t>SSTotal</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SSReg</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SSError</a:t>
                </a:r>
                <a:endParaRPr lang="en-US" i="1" dirty="0">
                  <a:latin typeface="Cambria Math" panose="02040503050406030204" pitchFamily="18" charset="0"/>
                  <a:ea typeface="Cambria Math" panose="02040503050406030204" pitchFamily="18" charset="0"/>
                </a:endParaRPr>
              </a:p>
              <a:p>
                <a:pPr marL="139700" indent="0" algn="ctr">
                  <a:buNone/>
                </a:pPr>
                <a:endParaRPr lang="en-US" dirty="0"/>
              </a:p>
              <a:p>
                <a:r>
                  <a:rPr lang="en-US" dirty="0"/>
                  <a:t>R</a:t>
                </a:r>
                <a:r>
                  <a:rPr lang="en-US" baseline="30000" dirty="0"/>
                  <a:t>2</a:t>
                </a:r>
                <a:r>
                  <a:rPr lang="en-US" dirty="0"/>
                  <a:t> : The Coefficient of Determination</a:t>
                </a:r>
                <a:endParaRPr lang="en-US" baseline="30000" dirty="0"/>
              </a:p>
              <a:p>
                <a:pPr marL="13970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m:oMathPara>
                </a14:m>
                <a:endParaRPr lang="en-US" dirty="0"/>
              </a:p>
              <a:p>
                <a:endParaRPr lang="en-US" dirty="0"/>
              </a:p>
            </p:txBody>
          </p:sp>
        </mc:Choice>
        <mc:Fallback xmlns="">
          <p:sp>
            <p:nvSpPr>
              <p:cNvPr id="3" name="Text Placeholder 2">
                <a:extLst>
                  <a:ext uri="{FF2B5EF4-FFF2-40B4-BE49-F238E27FC236}">
                    <a16:creationId xmlns:a16="http://schemas.microsoft.com/office/drawing/2014/main" id="{1288011B-BC8F-41A8-A99A-A022FD4B2502}"/>
                  </a:ext>
                </a:extLst>
              </p:cNvPr>
              <p:cNvSpPr>
                <a:spLocks noGrp="1" noRot="1" noChangeAspect="1" noMove="1" noResize="1" noEditPoints="1" noAdjustHandles="1" noChangeArrowheads="1" noChangeShapeType="1" noTextEdit="1"/>
              </p:cNvSpPr>
              <p:nvPr>
                <p:ph type="body" idx="1"/>
              </p:nvPr>
            </p:nvSpPr>
            <p:spPr>
              <a:xfrm>
                <a:off x="260350" y="1602675"/>
                <a:ext cx="5211353" cy="3002400"/>
              </a:xfrm>
              <a:blipFill>
                <a:blip r:embed="rId2"/>
                <a:stretch>
                  <a:fillRect t="-20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4175656-5D40-425D-A2EE-480789A89149}"/>
              </a:ext>
            </a:extLst>
          </p:cNvPr>
          <p:cNvSpPr>
            <a:spLocks noGrp="1"/>
          </p:cNvSpPr>
          <p:nvPr>
            <p:ph type="body" idx="2"/>
          </p:nvPr>
        </p:nvSpPr>
        <p:spPr/>
        <p:txBody>
          <a:bodyPr/>
          <a:lstStyle/>
          <a:p>
            <a:r>
              <a:rPr lang="en-US" dirty="0"/>
              <a:t>Other things to look at:</a:t>
            </a:r>
          </a:p>
          <a:p>
            <a:pPr lvl="1"/>
            <a:r>
              <a:rPr lang="en-US" dirty="0"/>
              <a:t>p-values</a:t>
            </a:r>
          </a:p>
          <a:p>
            <a:pPr lvl="1"/>
            <a:r>
              <a:rPr lang="en-US" dirty="0"/>
              <a:t>RMSE</a:t>
            </a:r>
          </a:p>
          <a:p>
            <a:pPr lvl="1"/>
            <a:r>
              <a:rPr lang="en-US" dirty="0"/>
              <a:t>MAPE</a:t>
            </a:r>
          </a:p>
        </p:txBody>
      </p:sp>
    </p:spTree>
    <p:extLst>
      <p:ext uri="{BB962C8B-B14F-4D97-AF65-F5344CB8AC3E}">
        <p14:creationId xmlns:p14="http://schemas.microsoft.com/office/powerpoint/2010/main" val="3931309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Tree-Based Classification</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p:txBody>
          <a:bodyPr/>
          <a:lstStyle/>
          <a:p>
            <a:pPr>
              <a:spcBef>
                <a:spcPts val="600"/>
              </a:spcBef>
            </a:pPr>
            <a:r>
              <a:rPr lang="en-US" dirty="0"/>
              <a:t>Decision Trees</a:t>
            </a:r>
          </a:p>
          <a:p>
            <a:pPr lvl="1">
              <a:spcBef>
                <a:spcPts val="600"/>
              </a:spcBef>
            </a:pPr>
            <a:r>
              <a:rPr lang="en-US" dirty="0"/>
              <a:t>Pick the most discriminable factor first, then continue to split</a:t>
            </a:r>
          </a:p>
          <a:p>
            <a:pPr>
              <a:spcBef>
                <a:spcPts val="600"/>
              </a:spcBef>
            </a:pPr>
            <a:r>
              <a:rPr lang="en-US" dirty="0"/>
              <a:t>Random Forests</a:t>
            </a:r>
          </a:p>
          <a:p>
            <a:pPr lvl="1">
              <a:spcBef>
                <a:spcPts val="600"/>
              </a:spcBef>
            </a:pPr>
            <a:r>
              <a:rPr lang="en-US" dirty="0"/>
              <a:t>Generate a bunch of random decision trees and vote on the most popular answer</a:t>
            </a:r>
          </a:p>
          <a:p>
            <a:pPr marL="152400" indent="0">
              <a:spcBef>
                <a:spcPts val="600"/>
              </a:spcBef>
              <a:buNone/>
            </a:pPr>
            <a:r>
              <a:rPr lang="en-US" dirty="0"/>
              <a:t>Finishes based on some entropy/purity criterion</a:t>
            </a:r>
          </a:p>
        </p:txBody>
      </p:sp>
      <p:pic>
        <p:nvPicPr>
          <p:cNvPr id="4" name="Picture 5">
            <a:extLst>
              <a:ext uri="{FF2B5EF4-FFF2-40B4-BE49-F238E27FC236}">
                <a16:creationId xmlns:a16="http://schemas.microsoft.com/office/drawing/2014/main" id="{1694E871-97EE-4B75-BF62-89F6BF9B9FFA}"/>
              </a:ext>
            </a:extLst>
          </p:cNvPr>
          <p:cNvPicPr>
            <a:picLocks noChangeAspect="1" noChangeArrowheads="1"/>
          </p:cNvPicPr>
          <p:nvPr/>
        </p:nvPicPr>
        <p:blipFill>
          <a:blip r:embed="rId2" cstate="print"/>
          <a:srcRect/>
          <a:stretch>
            <a:fillRect/>
          </a:stretch>
        </p:blipFill>
        <p:spPr bwMode="auto">
          <a:xfrm>
            <a:off x="3229974" y="891540"/>
            <a:ext cx="5914026" cy="336042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0B85A17D-4898-4FB3-92D0-C2CF3291FDEC}"/>
              </a:ext>
            </a:extLst>
          </p:cNvPr>
          <p:cNvSpPr/>
          <p:nvPr/>
        </p:nvSpPr>
        <p:spPr>
          <a:xfrm>
            <a:off x="4632960" y="4889584"/>
            <a:ext cx="4572000" cy="253916"/>
          </a:xfrm>
          <a:prstGeom prst="rect">
            <a:avLst/>
          </a:prstGeom>
        </p:spPr>
        <p:txBody>
          <a:bodyPr>
            <a:spAutoFit/>
          </a:bodyPr>
          <a:lstStyle/>
          <a:p>
            <a:r>
              <a:rPr lang="en-US" sz="1050" dirty="0">
                <a:hlinkClick r:id="rId3"/>
              </a:rPr>
              <a:t>https://www.cmpe.boun.edu.tr/~ethem/i2ml3e/3e_v1-0/i2ml3e-chap9.pptx</a:t>
            </a:r>
            <a:endParaRPr lang="en-US" sz="1050" dirty="0"/>
          </a:p>
        </p:txBody>
      </p:sp>
    </p:spTree>
    <p:extLst>
      <p:ext uri="{BB962C8B-B14F-4D97-AF65-F5344CB8AC3E}">
        <p14:creationId xmlns:p14="http://schemas.microsoft.com/office/powerpoint/2010/main" val="325085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394854"/>
            <a:ext cx="3837000" cy="3719945"/>
          </a:xfrm>
          <a:prstGeom prst="rect">
            <a:avLst/>
          </a:prstGeom>
        </p:spPr>
        <p:txBody>
          <a:bodyPr spcFirstLastPara="1" wrap="square" lIns="91425" tIns="91425" rIns="91425" bIns="91425" anchor="ctr" anchorCtr="0">
            <a:noAutofit/>
          </a:bodyPr>
          <a:lstStyle/>
          <a:p>
            <a:pPr marL="0" indent="0">
              <a:spcBef>
                <a:spcPts val="1600"/>
              </a:spcBef>
              <a:buNone/>
            </a:pPr>
            <a:r>
              <a:rPr lang="en-US" sz="1400" b="1" dirty="0"/>
              <a:t>Intro to Machine Learning</a:t>
            </a:r>
          </a:p>
          <a:p>
            <a:pPr marL="0" indent="0">
              <a:buNone/>
            </a:pPr>
            <a:r>
              <a:rPr lang="en-US" sz="1400" b="1" dirty="0"/>
              <a:t>Machine Learning in the Cloud</a:t>
            </a:r>
          </a:p>
          <a:p>
            <a:pPr marL="0" indent="0">
              <a:buNone/>
            </a:pPr>
            <a:r>
              <a:rPr lang="en-US" sz="1400" b="1" dirty="0"/>
              <a:t>Cognitive Services</a:t>
            </a:r>
          </a:p>
          <a:p>
            <a:pPr marL="0" indent="0">
              <a:buNone/>
            </a:pPr>
            <a:r>
              <a:rPr lang="en-US" sz="1400" b="1" dirty="0" err="1"/>
              <a:t>AutoML</a:t>
            </a:r>
            <a:endParaRPr lang="en-US" sz="1400" b="1" dirty="0"/>
          </a:p>
          <a:p>
            <a:pPr marL="0" indent="0">
              <a:spcBef>
                <a:spcPts val="1600"/>
              </a:spcBef>
              <a:buNone/>
            </a:pPr>
            <a:r>
              <a:rPr lang="en-US" sz="1400" b="1" dirty="0"/>
              <a:t>Basics of Algorithms</a:t>
            </a:r>
          </a:p>
          <a:p>
            <a:pPr marL="285750" indent="-285750"/>
            <a:r>
              <a:rPr lang="en-US" sz="1400" b="1" dirty="0"/>
              <a:t>Regression</a:t>
            </a:r>
          </a:p>
          <a:p>
            <a:pPr marL="285750" indent="-285750"/>
            <a:r>
              <a:rPr lang="en-US" sz="1400" b="1" dirty="0"/>
              <a:t>Classification</a:t>
            </a:r>
          </a:p>
          <a:p>
            <a:pPr marL="285750" indent="-285750"/>
            <a:r>
              <a:rPr lang="en-US" sz="1400" b="1" dirty="0"/>
              <a:t>Clustering</a:t>
            </a:r>
          </a:p>
          <a:p>
            <a:pPr marL="0" indent="0">
              <a:spcBef>
                <a:spcPts val="1600"/>
              </a:spcBef>
              <a:buNone/>
            </a:pPr>
            <a:r>
              <a:rPr lang="en-US" sz="1400" b="1" dirty="0"/>
              <a:t>Scaling Up with Parallelization</a:t>
            </a:r>
          </a:p>
          <a:p>
            <a:pPr marL="285750" indent="-285750"/>
            <a:r>
              <a:rPr lang="en-US" sz="1400" b="1" dirty="0"/>
              <a:t>Training</a:t>
            </a:r>
          </a:p>
          <a:p>
            <a:pPr marL="285750" indent="-285750"/>
            <a:r>
              <a:rPr lang="en-US" sz="1400" b="1" dirty="0"/>
              <a:t>Cross-Validation</a:t>
            </a:r>
          </a:p>
          <a:p>
            <a:pPr marL="285750" indent="-285750"/>
            <a:r>
              <a:rPr lang="en-US" sz="1400" b="1" dirty="0"/>
              <a:t>Parameter Tuning</a:t>
            </a:r>
          </a:p>
          <a:p>
            <a:pPr marL="285750" indent="-285750"/>
            <a:endParaRPr 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tr-TR" dirty="0"/>
              <a:t>Divide and Conquer</a:t>
            </a:r>
          </a:p>
        </p:txBody>
      </p:sp>
      <p:sp>
        <p:nvSpPr>
          <p:cNvPr id="5" name="Slide Number Placeholder 4"/>
          <p:cNvSpPr>
            <a:spLocks noGrp="1"/>
          </p:cNvSpPr>
          <p:nvPr>
            <p:ph type="sldNum" sz="quarter" idx="12"/>
          </p:nvPr>
        </p:nvSpPr>
        <p:spPr/>
        <p:txBody>
          <a:bodyPr>
            <a:normAutofit/>
          </a:bodyPr>
          <a:lstStyle/>
          <a:p>
            <a:fld id="{EFD79178-3801-442D-9A2F-5D922A383BA0}" type="slidenum">
              <a:rPr lang="tr-TR"/>
              <a:pPr/>
              <a:t>20</a:t>
            </a:fld>
            <a:endParaRPr lang="tr-TR"/>
          </a:p>
        </p:txBody>
      </p:sp>
      <p:sp>
        <p:nvSpPr>
          <p:cNvPr id="346115" name="Rectangle 3"/>
          <p:cNvSpPr>
            <a:spLocks noGrp="1" noChangeArrowheads="1"/>
          </p:cNvSpPr>
          <p:nvPr>
            <p:ph sz="quarter" idx="1"/>
          </p:nvPr>
        </p:nvSpPr>
        <p:spPr>
          <a:xfrm>
            <a:off x="612648" y="914400"/>
            <a:ext cx="8153400" cy="3657600"/>
          </a:xfrm>
        </p:spPr>
        <p:txBody>
          <a:bodyPr/>
          <a:lstStyle/>
          <a:p>
            <a:pPr>
              <a:lnSpc>
                <a:spcPct val="90000"/>
              </a:lnSpc>
              <a:spcBef>
                <a:spcPts val="600"/>
              </a:spcBef>
            </a:pPr>
            <a:r>
              <a:rPr lang="tr-TR" dirty="0">
                <a:solidFill>
                  <a:schemeClr val="tx1"/>
                </a:solidFill>
                <a:latin typeface="+mj-lt"/>
              </a:rPr>
              <a:t>Internal decision nodes</a:t>
            </a:r>
          </a:p>
          <a:p>
            <a:pPr lvl="1">
              <a:lnSpc>
                <a:spcPct val="90000"/>
              </a:lnSpc>
              <a:spcBef>
                <a:spcPts val="600"/>
              </a:spcBef>
            </a:pPr>
            <a:r>
              <a:rPr lang="tr-TR" sz="1800" dirty="0">
                <a:solidFill>
                  <a:schemeClr val="tx1"/>
                </a:solidFill>
                <a:latin typeface="+mj-lt"/>
              </a:rPr>
              <a:t>Univariate: Uses a single attribute, </a:t>
            </a:r>
            <a:r>
              <a:rPr lang="tr-TR" sz="1800" i="1" dirty="0">
                <a:solidFill>
                  <a:schemeClr val="tx1"/>
                </a:solidFill>
                <a:latin typeface="+mj-lt"/>
              </a:rPr>
              <a:t>x</a:t>
            </a:r>
            <a:r>
              <a:rPr lang="tr-TR" sz="1800" i="1" baseline="-25000" dirty="0">
                <a:solidFill>
                  <a:schemeClr val="tx1"/>
                </a:solidFill>
                <a:latin typeface="+mj-lt"/>
              </a:rPr>
              <a:t>i</a:t>
            </a:r>
          </a:p>
          <a:p>
            <a:pPr lvl="2">
              <a:lnSpc>
                <a:spcPct val="90000"/>
              </a:lnSpc>
              <a:spcBef>
                <a:spcPts val="600"/>
              </a:spcBef>
            </a:pPr>
            <a:r>
              <a:rPr lang="tr-TR" sz="1800" dirty="0">
                <a:solidFill>
                  <a:schemeClr val="tx1"/>
                </a:solidFill>
                <a:latin typeface="+mj-lt"/>
              </a:rPr>
              <a:t>Numeric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Binary split :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&gt; </a:t>
            </a:r>
            <a:r>
              <a:rPr lang="tr-TR" sz="1800" i="1" dirty="0">
                <a:solidFill>
                  <a:schemeClr val="tx1"/>
                </a:solidFill>
                <a:latin typeface="+mj-lt"/>
              </a:rPr>
              <a:t>w</a:t>
            </a:r>
            <a:r>
              <a:rPr lang="tr-TR" sz="1800" i="1" baseline="-25000" dirty="0">
                <a:solidFill>
                  <a:schemeClr val="tx1"/>
                </a:solidFill>
                <a:latin typeface="+mj-lt"/>
              </a:rPr>
              <a:t>m</a:t>
            </a:r>
            <a:endParaRPr lang="tr-TR" sz="1800" dirty="0">
              <a:solidFill>
                <a:schemeClr val="tx1"/>
              </a:solidFill>
              <a:latin typeface="+mj-lt"/>
            </a:endParaRPr>
          </a:p>
          <a:p>
            <a:pPr lvl="2">
              <a:lnSpc>
                <a:spcPct val="90000"/>
              </a:lnSpc>
              <a:spcBef>
                <a:spcPts val="600"/>
              </a:spcBef>
            </a:pPr>
            <a:r>
              <a:rPr lang="tr-TR" sz="1800" dirty="0">
                <a:solidFill>
                  <a:schemeClr val="tx1"/>
                </a:solidFill>
                <a:latin typeface="+mj-lt"/>
              </a:rPr>
              <a:t>Discrete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a:t>
            </a:r>
            <a:r>
              <a:rPr lang="tr-TR" sz="1800" i="1" dirty="0">
                <a:solidFill>
                  <a:schemeClr val="tx1"/>
                </a:solidFill>
                <a:latin typeface="+mj-lt"/>
              </a:rPr>
              <a:t>n</a:t>
            </a:r>
            <a:r>
              <a:rPr lang="tr-TR" sz="1800" dirty="0">
                <a:solidFill>
                  <a:schemeClr val="tx1"/>
                </a:solidFill>
                <a:latin typeface="+mj-lt"/>
              </a:rPr>
              <a:t>-way split for </a:t>
            </a:r>
            <a:r>
              <a:rPr lang="tr-TR" sz="1800" i="1" dirty="0">
                <a:solidFill>
                  <a:schemeClr val="tx1"/>
                </a:solidFill>
                <a:latin typeface="+mj-lt"/>
              </a:rPr>
              <a:t>n</a:t>
            </a:r>
            <a:r>
              <a:rPr lang="tr-TR" sz="1800" dirty="0">
                <a:solidFill>
                  <a:schemeClr val="tx1"/>
                </a:solidFill>
                <a:latin typeface="+mj-lt"/>
              </a:rPr>
              <a:t> possible values</a:t>
            </a:r>
            <a:endParaRPr lang="tr-TR" sz="1800" i="1" baseline="-25000" dirty="0">
              <a:solidFill>
                <a:schemeClr val="tx1"/>
              </a:solidFill>
              <a:latin typeface="+mj-lt"/>
            </a:endParaRPr>
          </a:p>
          <a:p>
            <a:pPr lvl="1">
              <a:lnSpc>
                <a:spcPct val="90000"/>
              </a:lnSpc>
              <a:spcBef>
                <a:spcPts val="600"/>
              </a:spcBef>
            </a:pPr>
            <a:r>
              <a:rPr lang="tr-TR" sz="1800" dirty="0">
                <a:solidFill>
                  <a:schemeClr val="tx1"/>
                </a:solidFill>
                <a:latin typeface="+mj-lt"/>
              </a:rPr>
              <a:t>Multivariate: Uses all attributes, </a:t>
            </a:r>
            <a:r>
              <a:rPr lang="tr-TR" sz="1800" b="1" i="1" dirty="0">
                <a:solidFill>
                  <a:schemeClr val="tx1"/>
                </a:solidFill>
                <a:latin typeface="+mj-lt"/>
              </a:rPr>
              <a:t>x</a:t>
            </a:r>
            <a:endParaRPr lang="tr-TR" sz="1800" b="1" i="1" baseline="-25000" dirty="0">
              <a:solidFill>
                <a:schemeClr val="tx1"/>
              </a:solidFill>
              <a:latin typeface="+mj-lt"/>
            </a:endParaRPr>
          </a:p>
          <a:p>
            <a:pPr>
              <a:lnSpc>
                <a:spcPct val="90000"/>
              </a:lnSpc>
              <a:spcBef>
                <a:spcPts val="600"/>
              </a:spcBef>
            </a:pPr>
            <a:r>
              <a:rPr lang="tr-TR" dirty="0">
                <a:solidFill>
                  <a:schemeClr val="tx1"/>
                </a:solidFill>
                <a:latin typeface="+mj-lt"/>
              </a:rPr>
              <a:t>Leaves</a:t>
            </a:r>
          </a:p>
          <a:p>
            <a:pPr lvl="1">
              <a:lnSpc>
                <a:spcPct val="90000"/>
              </a:lnSpc>
              <a:spcBef>
                <a:spcPts val="600"/>
              </a:spcBef>
            </a:pPr>
            <a:r>
              <a:rPr lang="tr-TR" sz="1800" dirty="0">
                <a:solidFill>
                  <a:schemeClr val="tx1"/>
                </a:solidFill>
                <a:latin typeface="+mj-lt"/>
              </a:rPr>
              <a:t>Classification: Class labels, or proportions</a:t>
            </a:r>
          </a:p>
          <a:p>
            <a:pPr lvl="1">
              <a:lnSpc>
                <a:spcPct val="90000"/>
              </a:lnSpc>
              <a:spcBef>
                <a:spcPts val="600"/>
              </a:spcBef>
            </a:pPr>
            <a:r>
              <a:rPr lang="tr-TR" sz="1800" dirty="0">
                <a:solidFill>
                  <a:schemeClr val="tx1"/>
                </a:solidFill>
                <a:latin typeface="+mj-lt"/>
              </a:rPr>
              <a:t>Regression: Numeric; </a:t>
            </a:r>
            <a:r>
              <a:rPr lang="tr-TR" sz="1800" i="1" dirty="0">
                <a:solidFill>
                  <a:schemeClr val="tx1"/>
                </a:solidFill>
                <a:latin typeface="+mj-lt"/>
              </a:rPr>
              <a:t>r</a:t>
            </a:r>
            <a:r>
              <a:rPr lang="tr-TR" sz="1800" dirty="0">
                <a:solidFill>
                  <a:schemeClr val="tx1"/>
                </a:solidFill>
                <a:latin typeface="+mj-lt"/>
              </a:rPr>
              <a:t> average, or local fit</a:t>
            </a:r>
          </a:p>
          <a:p>
            <a:pPr>
              <a:lnSpc>
                <a:spcPct val="90000"/>
              </a:lnSpc>
              <a:spcBef>
                <a:spcPts val="600"/>
              </a:spcBef>
            </a:pPr>
            <a:r>
              <a:rPr lang="tr-TR" dirty="0">
                <a:solidFill>
                  <a:schemeClr val="tx1"/>
                </a:solidFill>
                <a:latin typeface="+mj-lt"/>
              </a:rPr>
              <a:t>Learning is </a:t>
            </a:r>
            <a:r>
              <a:rPr lang="tr-TR" dirty="0">
                <a:solidFill>
                  <a:schemeClr val="accent1"/>
                </a:solidFill>
                <a:latin typeface="+mj-lt"/>
              </a:rPr>
              <a:t>greedy</a:t>
            </a:r>
            <a:r>
              <a:rPr lang="tr-TR" dirty="0">
                <a:solidFill>
                  <a:schemeClr val="tx1"/>
                </a:solidFill>
                <a:latin typeface="+mj-lt"/>
              </a:rPr>
              <a:t>; find the best split recursively (Breiman et al, 1984; Quinlan, 1986, 1993)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noAutofit/>
          </a:bodyPr>
          <a:lstStyle/>
          <a:p>
            <a:r>
              <a:rPr lang="tr-TR" dirty="0"/>
              <a:t>Classification Trees (ID3,CART,C4.5)</a:t>
            </a:r>
          </a:p>
        </p:txBody>
      </p:sp>
      <p:sp>
        <p:nvSpPr>
          <p:cNvPr id="8" name="Slide Number Placeholder 4"/>
          <p:cNvSpPr>
            <a:spLocks noGrp="1"/>
          </p:cNvSpPr>
          <p:nvPr>
            <p:ph type="sldNum" sz="quarter" idx="12"/>
          </p:nvPr>
        </p:nvSpPr>
        <p:spPr/>
        <p:txBody>
          <a:bodyPr>
            <a:normAutofit/>
          </a:bodyPr>
          <a:lstStyle/>
          <a:p>
            <a:fld id="{F6E1DC87-3DF8-4536-96F3-3C9B9F8DA82B}" type="slidenum">
              <a:rPr lang="tr-TR"/>
              <a:pPr/>
              <a:t>21</a:t>
            </a:fld>
            <a:endParaRPr lang="tr-TR"/>
          </a:p>
        </p:txBody>
      </p:sp>
      <p:graphicFrame>
        <p:nvGraphicFramePr>
          <p:cNvPr id="347145" name="Object 9"/>
          <p:cNvGraphicFramePr>
            <a:graphicFrameLocks noGrp="1" noChangeAspect="1"/>
          </p:cNvGraphicFramePr>
          <p:nvPr>
            <p:ph sz="quarter" idx="1"/>
          </p:nvPr>
        </p:nvGraphicFramePr>
        <p:xfrm>
          <a:off x="2647950" y="1815703"/>
          <a:ext cx="2010966" cy="689372"/>
        </p:xfrm>
        <a:graphic>
          <a:graphicData uri="http://schemas.openxmlformats.org/presentationml/2006/ole">
            <mc:AlternateContent xmlns:mc="http://schemas.openxmlformats.org/markup-compatibility/2006">
              <mc:Choice xmlns:v="urn:schemas-microsoft-com:vml" Requires="v">
                <p:oleObj name="Equation" r:id="rId2" imgW="1333440" imgH="457200" progId="Equation.3">
                  <p:embed/>
                </p:oleObj>
              </mc:Choice>
              <mc:Fallback>
                <p:oleObj name="Equation" r:id="rId2" imgW="1333440" imgH="457200" progId="Equation.3">
                  <p:embed/>
                  <p:pic>
                    <p:nvPicPr>
                      <p:cNvPr id="347145"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950" y="1815703"/>
                        <a:ext cx="2010966" cy="689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39" name="Rectangle 3"/>
          <p:cNvSpPr>
            <a:spLocks noGrp="1" noChangeArrowheads="1"/>
          </p:cNvSpPr>
          <p:nvPr>
            <p:ph type="body" idx="4294967295"/>
          </p:nvPr>
        </p:nvSpPr>
        <p:spPr>
          <a:xfrm>
            <a:off x="1601670" y="1275606"/>
            <a:ext cx="6172200" cy="2914650"/>
          </a:xfrm>
        </p:spPr>
        <p:txBody>
          <a:bodyPr/>
          <a:lstStyle/>
          <a:p>
            <a:r>
              <a:rPr lang="tr-TR" dirty="0">
                <a:solidFill>
                  <a:schemeClr val="tx1"/>
                </a:solidFill>
                <a:latin typeface="+mj-lt"/>
              </a:rPr>
              <a:t>For node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25000" dirty="0">
                <a:solidFill>
                  <a:schemeClr val="tx1"/>
                </a:solidFill>
                <a:latin typeface="+mj-lt"/>
              </a:rPr>
              <a:t>m</a:t>
            </a:r>
            <a:r>
              <a:rPr lang="tr-TR" dirty="0">
                <a:solidFill>
                  <a:schemeClr val="tx1"/>
                </a:solidFill>
                <a:latin typeface="+mj-lt"/>
              </a:rPr>
              <a:t> instances reach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belong to C</a:t>
            </a:r>
            <a:r>
              <a:rPr lang="tr-TR" i="1" baseline="-25000" dirty="0">
                <a:solidFill>
                  <a:schemeClr val="tx1"/>
                </a:solidFill>
                <a:latin typeface="+mj-lt"/>
              </a:rPr>
              <a:t>i</a:t>
            </a:r>
          </a:p>
          <a:p>
            <a:endParaRPr lang="tr-TR" i="1" baseline="-25000" dirty="0">
              <a:solidFill>
                <a:schemeClr val="tx2"/>
              </a:solidFill>
              <a:latin typeface="+mj-lt"/>
            </a:endParaRPr>
          </a:p>
          <a:p>
            <a:endParaRPr lang="tr-TR" i="1" baseline="-25000" dirty="0">
              <a:solidFill>
                <a:schemeClr val="tx2"/>
              </a:solidFill>
              <a:latin typeface="+mj-lt"/>
            </a:endParaRPr>
          </a:p>
          <a:p>
            <a:endParaRPr lang="tr-TR" dirty="0">
              <a:solidFill>
                <a:schemeClr val="tx2"/>
              </a:solidFill>
              <a:latin typeface="+mj-lt"/>
            </a:endParaRPr>
          </a:p>
          <a:p>
            <a:r>
              <a:rPr lang="tr-TR" dirty="0">
                <a:solidFill>
                  <a:schemeClr val="tx1"/>
                </a:solidFill>
                <a:latin typeface="+mj-lt"/>
              </a:rPr>
              <a:t>Node </a:t>
            </a:r>
            <a:r>
              <a:rPr lang="tr-TR" i="1" dirty="0">
                <a:solidFill>
                  <a:schemeClr val="tx1"/>
                </a:solidFill>
                <a:latin typeface="+mj-lt"/>
              </a:rPr>
              <a:t>m</a:t>
            </a:r>
            <a:r>
              <a:rPr lang="tr-TR" dirty="0">
                <a:solidFill>
                  <a:schemeClr val="tx1"/>
                </a:solidFill>
                <a:latin typeface="+mj-lt"/>
              </a:rPr>
              <a:t> is </a:t>
            </a:r>
            <a:r>
              <a:rPr lang="tr-TR" dirty="0">
                <a:solidFill>
                  <a:schemeClr val="accent1"/>
                </a:solidFill>
                <a:latin typeface="+mj-lt"/>
              </a:rPr>
              <a:t>pure</a:t>
            </a:r>
            <a:r>
              <a:rPr lang="tr-TR" dirty="0">
                <a:solidFill>
                  <a:schemeClr val="tx2"/>
                </a:solidFill>
                <a:latin typeface="+mj-lt"/>
              </a:rPr>
              <a:t> </a:t>
            </a:r>
            <a:r>
              <a:rPr lang="tr-TR" dirty="0">
                <a:solidFill>
                  <a:schemeClr val="tx1"/>
                </a:solidFill>
                <a:latin typeface="+mj-lt"/>
              </a:rPr>
              <a:t>if </a:t>
            </a:r>
            <a:r>
              <a:rPr lang="tr-TR" i="1" dirty="0">
                <a:solidFill>
                  <a:schemeClr val="tx1"/>
                </a:solidFill>
                <a:latin typeface="+mj-lt"/>
              </a:rPr>
              <a:t>p</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is 0 or 1</a:t>
            </a:r>
          </a:p>
          <a:p>
            <a:r>
              <a:rPr lang="tr-TR" dirty="0">
                <a:solidFill>
                  <a:schemeClr val="tx1"/>
                </a:solidFill>
                <a:latin typeface="+mj-lt"/>
              </a:rPr>
              <a:t>Measure of </a:t>
            </a:r>
            <a:r>
              <a:rPr lang="tr-TR" dirty="0">
                <a:solidFill>
                  <a:schemeClr val="accent1"/>
                </a:solidFill>
                <a:latin typeface="+mj-lt"/>
              </a:rPr>
              <a:t>impurity</a:t>
            </a:r>
            <a:r>
              <a:rPr lang="tr-TR" dirty="0">
                <a:solidFill>
                  <a:schemeClr val="tx2"/>
                </a:solidFill>
                <a:latin typeface="+mj-lt"/>
              </a:rPr>
              <a:t> </a:t>
            </a:r>
            <a:r>
              <a:rPr lang="tr-TR" dirty="0">
                <a:solidFill>
                  <a:schemeClr val="tx1"/>
                </a:solidFill>
                <a:latin typeface="+mj-lt"/>
              </a:rPr>
              <a:t>is</a:t>
            </a:r>
            <a:r>
              <a:rPr lang="tr-TR" dirty="0">
                <a:solidFill>
                  <a:schemeClr val="tx2"/>
                </a:solidFill>
                <a:latin typeface="+mj-lt"/>
              </a:rPr>
              <a:t> </a:t>
            </a:r>
            <a:r>
              <a:rPr lang="tr-TR" dirty="0">
                <a:solidFill>
                  <a:schemeClr val="accent1"/>
                </a:solidFill>
                <a:latin typeface="+mj-lt"/>
              </a:rPr>
              <a:t>entropy</a:t>
            </a:r>
          </a:p>
          <a:p>
            <a:pPr>
              <a:buFont typeface="Wingdings" pitchFamily="2" charset="2"/>
              <a:buNone/>
            </a:pPr>
            <a:endParaRPr lang="tr-TR" i="1" baseline="-25000" dirty="0">
              <a:solidFill>
                <a:schemeClr val="tx2"/>
              </a:solidFill>
              <a:latin typeface="+mj-lt"/>
            </a:endParaRPr>
          </a:p>
        </p:txBody>
      </p:sp>
      <p:graphicFrame>
        <p:nvGraphicFramePr>
          <p:cNvPr id="347147" name="Object 11"/>
          <p:cNvGraphicFramePr>
            <a:graphicFrameLocks noGrp="1" noChangeAspect="1"/>
          </p:cNvGraphicFramePr>
          <p:nvPr>
            <p:ph sz="half" idx="4294967295"/>
          </p:nvPr>
        </p:nvGraphicFramePr>
        <p:xfrm>
          <a:off x="2141730" y="3759883"/>
          <a:ext cx="1934766" cy="707231"/>
        </p:xfrm>
        <a:graphic>
          <a:graphicData uri="http://schemas.openxmlformats.org/presentationml/2006/ole">
            <mc:AlternateContent xmlns:mc="http://schemas.openxmlformats.org/markup-compatibility/2006">
              <mc:Choice xmlns:v="urn:schemas-microsoft-com:vml" Requires="v">
                <p:oleObj name="Equation" r:id="rId4" imgW="1180800" imgH="431640" progId="Equation.3">
                  <p:embed/>
                </p:oleObj>
              </mc:Choice>
              <mc:Fallback>
                <p:oleObj name="Equation" r:id="rId4" imgW="1180800" imgH="431640" progId="Equation.3">
                  <p:embed/>
                  <p:pic>
                    <p:nvPicPr>
                      <p:cNvPr id="347147"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1730" y="3759883"/>
                        <a:ext cx="1934766" cy="70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6" cstate="print"/>
          <a:srcRect/>
          <a:stretch>
            <a:fillRect/>
          </a:stretch>
        </p:blipFill>
        <p:spPr bwMode="auto">
          <a:xfrm>
            <a:off x="5356635" y="2518171"/>
            <a:ext cx="2499202" cy="199779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4294967295"/>
          </p:nvPr>
        </p:nvSpPr>
        <p:spPr>
          <a:xfrm>
            <a:off x="1601670" y="1275606"/>
            <a:ext cx="6172200" cy="2914650"/>
          </a:xfrm>
        </p:spPr>
        <p:txBody>
          <a:bodyPr>
            <a:noAutofit/>
          </a:bodyPr>
          <a:lstStyle/>
          <a:p>
            <a:r>
              <a:rPr lang="tr-TR" sz="2100" dirty="0">
                <a:solidFill>
                  <a:schemeClr val="tx1"/>
                </a:solidFill>
                <a:latin typeface="+mj-lt"/>
              </a:rPr>
              <a:t>If node </a:t>
            </a:r>
            <a:r>
              <a:rPr lang="tr-TR" sz="2100" i="1" dirty="0">
                <a:solidFill>
                  <a:schemeClr val="tx1"/>
                </a:solidFill>
                <a:latin typeface="+mj-lt"/>
              </a:rPr>
              <a:t>m</a:t>
            </a:r>
            <a:r>
              <a:rPr lang="tr-TR" sz="2100" dirty="0">
                <a:solidFill>
                  <a:schemeClr val="tx1"/>
                </a:solidFill>
                <a:latin typeface="+mj-lt"/>
              </a:rPr>
              <a:t> is pure, generate a leaf and stop, otherwise split and continue recursively</a:t>
            </a:r>
          </a:p>
          <a:p>
            <a:r>
              <a:rPr lang="tr-TR" sz="2100" dirty="0">
                <a:solidFill>
                  <a:schemeClr val="tx1"/>
                </a:solidFill>
                <a:latin typeface="+mj-lt"/>
              </a:rPr>
              <a:t>Impurity after split: </a:t>
            </a:r>
            <a:r>
              <a:rPr lang="tr-TR" sz="2100" i="1" dirty="0">
                <a:solidFill>
                  <a:schemeClr val="tx1"/>
                </a:solidFill>
                <a:latin typeface="+mj-lt"/>
              </a:rPr>
              <a:t>N</a:t>
            </a:r>
            <a:r>
              <a:rPr lang="tr-TR" sz="2100" i="1" baseline="-25000" dirty="0">
                <a:solidFill>
                  <a:schemeClr val="tx1"/>
                </a:solidFill>
                <a:latin typeface="+mj-lt"/>
              </a:rPr>
              <a:t>mj</a:t>
            </a:r>
            <a:r>
              <a:rPr lang="tr-TR" sz="2100" dirty="0">
                <a:solidFill>
                  <a:schemeClr val="tx1"/>
                </a:solidFill>
                <a:latin typeface="+mj-lt"/>
              </a:rPr>
              <a:t> of </a:t>
            </a:r>
            <a:r>
              <a:rPr lang="tr-TR" sz="2100" i="1" dirty="0">
                <a:solidFill>
                  <a:schemeClr val="tx1"/>
                </a:solidFill>
                <a:latin typeface="+mj-lt"/>
              </a:rPr>
              <a:t>N</a:t>
            </a:r>
            <a:r>
              <a:rPr lang="tr-TR" sz="2100" i="1" baseline="-25000" dirty="0">
                <a:solidFill>
                  <a:schemeClr val="tx1"/>
                </a:solidFill>
                <a:latin typeface="+mj-lt"/>
              </a:rPr>
              <a:t>m</a:t>
            </a:r>
            <a:r>
              <a:rPr lang="tr-TR" sz="2100" dirty="0">
                <a:solidFill>
                  <a:schemeClr val="tx1"/>
                </a:solidFill>
                <a:latin typeface="+mj-lt"/>
              </a:rPr>
              <a:t> take branch </a:t>
            </a:r>
            <a:r>
              <a:rPr lang="tr-TR" sz="2100" i="1" dirty="0">
                <a:solidFill>
                  <a:schemeClr val="tx1"/>
                </a:solidFill>
                <a:latin typeface="+mj-lt"/>
              </a:rPr>
              <a:t>j. N</a:t>
            </a:r>
            <a:r>
              <a:rPr lang="tr-TR" sz="2100" i="1" baseline="30000" dirty="0">
                <a:solidFill>
                  <a:schemeClr val="tx1"/>
                </a:solidFill>
                <a:latin typeface="+mj-lt"/>
              </a:rPr>
              <a:t>i</a:t>
            </a:r>
            <a:r>
              <a:rPr lang="tr-TR" sz="2100" i="1" baseline="-25000" dirty="0">
                <a:solidFill>
                  <a:schemeClr val="tx1"/>
                </a:solidFill>
                <a:latin typeface="+mj-lt"/>
              </a:rPr>
              <a:t>mj</a:t>
            </a:r>
            <a:r>
              <a:rPr lang="tr-TR" sz="2100" dirty="0">
                <a:solidFill>
                  <a:schemeClr val="tx1"/>
                </a:solidFill>
                <a:latin typeface="+mj-lt"/>
              </a:rPr>
              <a:t> belong to C</a:t>
            </a:r>
            <a:r>
              <a:rPr lang="tr-TR" sz="2100" i="1" baseline="-25000" dirty="0">
                <a:solidFill>
                  <a:schemeClr val="tx1"/>
                </a:solidFill>
                <a:latin typeface="+mj-lt"/>
              </a:rPr>
              <a:t>i</a:t>
            </a:r>
            <a:endParaRPr lang="tr-TR" sz="2100" dirty="0">
              <a:solidFill>
                <a:schemeClr val="tx1"/>
              </a:solidFill>
              <a:latin typeface="+mj-lt"/>
            </a:endParaRPr>
          </a:p>
          <a:p>
            <a:endParaRPr lang="tr-TR" sz="2100" dirty="0">
              <a:solidFill>
                <a:schemeClr val="tx2"/>
              </a:solidFill>
              <a:latin typeface="+mj-lt"/>
            </a:endParaRPr>
          </a:p>
          <a:p>
            <a:pPr>
              <a:buNone/>
            </a:pPr>
            <a:endParaRPr lang="tr-TR" sz="2100" dirty="0">
              <a:solidFill>
                <a:schemeClr val="tx2"/>
              </a:solidFill>
              <a:latin typeface="+mj-lt"/>
            </a:endParaRPr>
          </a:p>
          <a:p>
            <a:r>
              <a:rPr lang="tr-TR" sz="2100" dirty="0">
                <a:solidFill>
                  <a:schemeClr val="tx1"/>
                </a:solidFill>
                <a:latin typeface="+mj-lt"/>
              </a:rPr>
              <a:t>Find the variable and split that min impurity (among all variables -- and split positions for numeric variables)</a:t>
            </a:r>
            <a:endParaRPr lang="tr-TR" sz="2100" i="1" baseline="-25000" dirty="0">
              <a:solidFill>
                <a:schemeClr val="tx1"/>
              </a:solidFill>
              <a:latin typeface="+mj-lt"/>
            </a:endParaRPr>
          </a:p>
        </p:txBody>
      </p:sp>
      <p:sp>
        <p:nvSpPr>
          <p:cNvPr id="348162" name="Rectangle 2"/>
          <p:cNvSpPr>
            <a:spLocks noGrp="1" noChangeArrowheads="1"/>
          </p:cNvSpPr>
          <p:nvPr>
            <p:ph type="title"/>
          </p:nvPr>
        </p:nvSpPr>
        <p:spPr/>
        <p:txBody>
          <a:bodyPr/>
          <a:lstStyle/>
          <a:p>
            <a:r>
              <a:rPr lang="tr-TR" dirty="0"/>
              <a:t>Best Split</a:t>
            </a:r>
          </a:p>
        </p:txBody>
      </p:sp>
      <p:sp>
        <p:nvSpPr>
          <p:cNvPr id="7" name="Slide Number Placeholder 4"/>
          <p:cNvSpPr>
            <a:spLocks noGrp="1"/>
          </p:cNvSpPr>
          <p:nvPr>
            <p:ph type="sldNum" sz="quarter" idx="12"/>
          </p:nvPr>
        </p:nvSpPr>
        <p:spPr/>
        <p:txBody>
          <a:bodyPr>
            <a:normAutofit/>
          </a:bodyPr>
          <a:lstStyle/>
          <a:p>
            <a:fld id="{55EF7AAF-5E6B-4622-8B02-2B6C4703C2FB}" type="slidenum">
              <a:rPr lang="tr-TR"/>
              <a:pPr/>
              <a:t>22</a:t>
            </a:fld>
            <a:endParaRPr lang="tr-TR" dirty="0"/>
          </a:p>
        </p:txBody>
      </p:sp>
      <p:graphicFrame>
        <p:nvGraphicFramePr>
          <p:cNvPr id="348166" name="Object 6"/>
          <p:cNvGraphicFramePr>
            <a:graphicFrameLocks noGrp="1" noChangeAspect="1"/>
          </p:cNvGraphicFramePr>
          <p:nvPr>
            <p:ph sz="quarter" idx="1"/>
          </p:nvPr>
        </p:nvGraphicFramePr>
        <p:xfrm>
          <a:off x="2195737" y="2679762"/>
          <a:ext cx="2184797" cy="703659"/>
        </p:xfrm>
        <a:graphic>
          <a:graphicData uri="http://schemas.openxmlformats.org/presentationml/2006/ole">
            <mc:AlternateContent xmlns:mc="http://schemas.openxmlformats.org/markup-compatibility/2006">
              <mc:Choice xmlns:v="urn:schemas-microsoft-com:vml" Requires="v">
                <p:oleObj name="Equation" r:id="rId2" imgW="1498320" imgH="482400" progId="Equation.3">
                  <p:embed/>
                </p:oleObj>
              </mc:Choice>
              <mc:Fallback>
                <p:oleObj name="Equation" r:id="rId2" imgW="1498320" imgH="482400" progId="Equation.3">
                  <p:embed/>
                  <p:pic>
                    <p:nvPicPr>
                      <p:cNvPr id="34816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7" y="2679762"/>
                        <a:ext cx="2184797" cy="703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8" name="Object 8"/>
          <p:cNvGraphicFramePr>
            <a:graphicFrameLocks noGrp="1" noChangeAspect="1"/>
          </p:cNvGraphicFramePr>
          <p:nvPr>
            <p:ph sz="quarter" idx="4294967295"/>
          </p:nvPr>
        </p:nvGraphicFramePr>
        <p:xfrm>
          <a:off x="4626007" y="2625757"/>
          <a:ext cx="2575322" cy="688181"/>
        </p:xfrm>
        <a:graphic>
          <a:graphicData uri="http://schemas.openxmlformats.org/presentationml/2006/ole">
            <mc:AlternateContent xmlns:mc="http://schemas.openxmlformats.org/markup-compatibility/2006">
              <mc:Choice xmlns:v="urn:schemas-microsoft-com:vml" Requires="v">
                <p:oleObj name="Equation" r:id="rId4" imgW="1663560" imgH="444240" progId="Equation.3">
                  <p:embed/>
                </p:oleObj>
              </mc:Choice>
              <mc:Fallback>
                <p:oleObj name="Equation" r:id="rId4" imgW="1663560" imgH="444240" progId="Equation.3">
                  <p:embed/>
                  <p:pic>
                    <p:nvPicPr>
                      <p:cNvPr id="348168"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6007" y="2625757"/>
                        <a:ext cx="2575322" cy="688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tr-TR"/>
              <a:t>Pruning Trees</a:t>
            </a:r>
          </a:p>
        </p:txBody>
      </p:sp>
      <p:sp>
        <p:nvSpPr>
          <p:cNvPr id="5" name="Slide Number Placeholder 4"/>
          <p:cNvSpPr>
            <a:spLocks noGrp="1"/>
          </p:cNvSpPr>
          <p:nvPr>
            <p:ph type="sldNum" sz="quarter" idx="12"/>
          </p:nvPr>
        </p:nvSpPr>
        <p:spPr/>
        <p:txBody>
          <a:bodyPr>
            <a:normAutofit/>
          </a:bodyPr>
          <a:lstStyle/>
          <a:p>
            <a:fld id="{B5F69795-7180-4348-84C5-5ED87E19885F}" type="slidenum">
              <a:rPr lang="tr-TR"/>
              <a:pPr/>
              <a:t>23</a:t>
            </a:fld>
            <a:endParaRPr lang="tr-TR"/>
          </a:p>
        </p:txBody>
      </p:sp>
      <p:sp>
        <p:nvSpPr>
          <p:cNvPr id="353283" name="Rectangle 3"/>
          <p:cNvSpPr>
            <a:spLocks noGrp="1" noChangeArrowheads="1"/>
          </p:cNvSpPr>
          <p:nvPr>
            <p:ph sz="quarter" idx="1"/>
          </p:nvPr>
        </p:nvSpPr>
        <p:spPr/>
        <p:txBody>
          <a:bodyPr/>
          <a:lstStyle/>
          <a:p>
            <a:r>
              <a:rPr lang="tr-TR" dirty="0">
                <a:solidFill>
                  <a:schemeClr val="tx1"/>
                </a:solidFill>
                <a:latin typeface="+mj-lt"/>
              </a:rPr>
              <a:t>Remove subtrees for better generalization (decrease variance)</a:t>
            </a:r>
          </a:p>
          <a:p>
            <a:pPr lvl="1"/>
            <a:r>
              <a:rPr lang="tr-TR" sz="1800" dirty="0">
                <a:solidFill>
                  <a:schemeClr val="tx1"/>
                </a:solidFill>
                <a:latin typeface="+mj-lt"/>
              </a:rPr>
              <a:t>Prepruning: Early stopping</a:t>
            </a:r>
          </a:p>
          <a:p>
            <a:pPr lvl="1"/>
            <a:r>
              <a:rPr lang="tr-TR" sz="1800" dirty="0">
                <a:solidFill>
                  <a:schemeClr val="tx1"/>
                </a:solidFill>
                <a:latin typeface="+mj-lt"/>
              </a:rPr>
              <a:t>Postpruning: Grow the whole tree then prune subtrees that overfit on the pruning set</a:t>
            </a:r>
          </a:p>
          <a:p>
            <a:r>
              <a:rPr lang="tr-TR" dirty="0">
                <a:solidFill>
                  <a:schemeClr val="tx1"/>
                </a:solidFill>
                <a:latin typeface="+mj-lt"/>
              </a:rPr>
              <a:t>Prepruning is faster, postpruning is more accurate (requires a separate pruning set)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454-86C4-4225-A5C5-41EA10B02D2C}"/>
              </a:ext>
            </a:extLst>
          </p:cNvPr>
          <p:cNvSpPr>
            <a:spLocks noGrp="1"/>
          </p:cNvSpPr>
          <p:nvPr>
            <p:ph type="title"/>
          </p:nvPr>
        </p:nvSpPr>
        <p:spPr>
          <a:xfrm>
            <a:off x="283102" y="712141"/>
            <a:ext cx="6795877" cy="3835500"/>
          </a:xfrm>
        </p:spPr>
        <p:txBody>
          <a:bodyPr/>
          <a:lstStyle/>
          <a:p>
            <a:r>
              <a:rPr lang="en-US" dirty="0">
                <a:solidFill>
                  <a:schemeClr val="tx1"/>
                </a:solidFill>
              </a:rPr>
              <a:t>“Accuracy is the best indication of a good model.” </a:t>
            </a:r>
            <a:r>
              <a:rPr lang="en-US" sz="3200" b="0" dirty="0">
                <a:solidFill>
                  <a:schemeClr val="accent2"/>
                </a:solidFill>
              </a:rPr>
              <a:t>– Wrong People</a:t>
            </a:r>
            <a:endParaRPr lang="en-US" b="0" dirty="0">
              <a:solidFill>
                <a:schemeClr val="accent2"/>
              </a:solidFill>
            </a:endParaRPr>
          </a:p>
        </p:txBody>
      </p:sp>
    </p:spTree>
    <p:extLst>
      <p:ext uri="{BB962C8B-B14F-4D97-AF65-F5344CB8AC3E}">
        <p14:creationId xmlns:p14="http://schemas.microsoft.com/office/powerpoint/2010/main" val="1983354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EEB-C3A9-442A-B6EA-B9B861D479C9}"/>
              </a:ext>
            </a:extLst>
          </p:cNvPr>
          <p:cNvSpPr>
            <a:spLocks noGrp="1"/>
          </p:cNvSpPr>
          <p:nvPr>
            <p:ph type="title"/>
          </p:nvPr>
        </p:nvSpPr>
        <p:spPr/>
        <p:txBody>
          <a:bodyPr/>
          <a:lstStyle/>
          <a:p>
            <a:r>
              <a:rPr lang="en-US" dirty="0"/>
              <a:t>Classification Model Metrics</a:t>
            </a:r>
          </a:p>
        </p:txBody>
      </p:sp>
      <p:sp>
        <p:nvSpPr>
          <p:cNvPr id="4" name="Text Placeholder 3">
            <a:extLst>
              <a:ext uri="{FF2B5EF4-FFF2-40B4-BE49-F238E27FC236}">
                <a16:creationId xmlns:a16="http://schemas.microsoft.com/office/drawing/2014/main" id="{8D0760E7-F840-4F16-9185-2377F4B17F73}"/>
              </a:ext>
            </a:extLst>
          </p:cNvPr>
          <p:cNvSpPr>
            <a:spLocks noGrp="1"/>
          </p:cNvSpPr>
          <p:nvPr>
            <p:ph type="body" idx="1"/>
          </p:nvPr>
        </p:nvSpPr>
        <p:spPr>
          <a:xfrm>
            <a:off x="213360" y="1104900"/>
            <a:ext cx="3488738" cy="3500175"/>
          </a:xfrm>
        </p:spPr>
        <p:txBody>
          <a:bodyPr/>
          <a:lstStyle/>
          <a:p>
            <a:pPr>
              <a:spcBef>
                <a:spcPts val="600"/>
              </a:spcBef>
            </a:pPr>
            <a:r>
              <a:rPr lang="en-US" dirty="0"/>
              <a:t>ROC Curve</a:t>
            </a:r>
          </a:p>
          <a:p>
            <a:pPr lvl="1">
              <a:spcBef>
                <a:spcPts val="600"/>
              </a:spcBef>
            </a:pPr>
            <a:r>
              <a:rPr lang="en-US" dirty="0"/>
              <a:t>A measure of the false positive rate vs. the true positive rate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6B2D284-8228-4668-9117-192735F98F77}"/>
                  </a:ext>
                </a:extLst>
              </p:cNvPr>
              <p:cNvSpPr>
                <a:spLocks noGrp="1"/>
              </p:cNvSpPr>
              <p:nvPr>
                <p:ph type="body" idx="2"/>
              </p:nvPr>
            </p:nvSpPr>
            <p:spPr>
              <a:xfrm>
                <a:off x="5441903" y="1211350"/>
                <a:ext cx="3280069" cy="3393725"/>
              </a:xfrm>
            </p:spPr>
            <p:txBody>
              <a:bodyPr/>
              <a:lstStyle/>
              <a:p>
                <a14:m>
                  <m:oMath xmlns:m="http://schemas.openxmlformats.org/officeDocument/2006/math">
                    <m:r>
                      <m:rPr>
                        <m:sty m:val="p"/>
                      </m:rPr>
                      <a:rPr lang="en-US" b="0" i="0" smtClean="0">
                        <a:latin typeface="Cambria Math" panose="02040503050406030204" pitchFamily="18" charset="0"/>
                      </a:rPr>
                      <m:t>Accuracy</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Precision</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14:m>
                  <m:oMath xmlns:m="http://schemas.openxmlformats.org/officeDocument/2006/math">
                    <m:r>
                      <m:rPr>
                        <m:sty m:val="p"/>
                      </m:rPr>
                      <a:rPr lang="en-US" b="0" i="0" smtClean="0">
                        <a:latin typeface="Cambria Math" panose="02040503050406030204" pitchFamily="18" charset="0"/>
                      </a:rPr>
                      <m:t>Recall</m:t>
                    </m:r>
                    <m:r>
                      <a:rPr lang="en-US" b="0" i="0" smtClean="0">
                        <a:latin typeface="Cambria Math" panose="02040503050406030204" pitchFamily="18" charset="0"/>
                      </a:rPr>
                      <m:t>=</m:t>
                    </m:r>
                    <m:r>
                      <m:rPr>
                        <m:sty m:val="p"/>
                      </m:rPr>
                      <a:rPr lang="en-US" b="0" i="0" smtClean="0">
                        <a:latin typeface="Cambria Math" panose="02040503050406030204" pitchFamily="18" charset="0"/>
                      </a:rPr>
                      <m:t>Sensitivity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14:m>
                  <m:oMath xmlns:m="http://schemas.openxmlformats.org/officeDocument/2006/math">
                    <m:r>
                      <m:rPr>
                        <m:sty m:val="p"/>
                      </m:rPr>
                      <a:rPr lang="en-US" b="0" i="0" smtClean="0">
                        <a:latin typeface="Cambria Math" panose="02040503050406030204" pitchFamily="18" charset="0"/>
                      </a:rPr>
                      <m:t>Specificity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1=2∙</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Precision</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Recall</m:t>
                        </m:r>
                      </m:num>
                      <m:den>
                        <m:r>
                          <m:rPr>
                            <m:sty m:val="p"/>
                          </m:rPr>
                          <a:rPr lang="en-US" b="0" i="0" smtClean="0">
                            <a:latin typeface="Cambria Math" panose="02040503050406030204" pitchFamily="18" charset="0"/>
                          </a:rPr>
                          <m:t>Precision</m:t>
                        </m:r>
                        <m:r>
                          <a:rPr lang="en-US" b="0" i="0" smtClean="0">
                            <a:latin typeface="Cambria Math" panose="02040503050406030204" pitchFamily="18" charset="0"/>
                          </a:rPr>
                          <m:t>+</m:t>
                        </m:r>
                        <m:r>
                          <m:rPr>
                            <m:sty m:val="p"/>
                          </m:rPr>
                          <a:rPr lang="en-US" b="0" i="0" smtClean="0">
                            <a:latin typeface="Cambria Math" panose="02040503050406030204" pitchFamily="18" charset="0"/>
                          </a:rPr>
                          <m:t>Recall</m:t>
                        </m:r>
                      </m:den>
                    </m:f>
                  </m:oMath>
                </a14:m>
                <a:endParaRPr lang="en-US" dirty="0"/>
              </a:p>
            </p:txBody>
          </p:sp>
        </mc:Choice>
        <mc:Fallback xmlns="">
          <p:sp>
            <p:nvSpPr>
              <p:cNvPr id="5" name="Text Placeholder 4">
                <a:extLst>
                  <a:ext uri="{FF2B5EF4-FFF2-40B4-BE49-F238E27FC236}">
                    <a16:creationId xmlns:a16="http://schemas.microsoft.com/office/drawing/2014/main" id="{56B2D284-8228-4668-9117-192735F98F77}"/>
                  </a:ext>
                </a:extLst>
              </p:cNvPr>
              <p:cNvSpPr>
                <a:spLocks noGrp="1" noRot="1" noChangeAspect="1" noMove="1" noResize="1" noEditPoints="1" noAdjustHandles="1" noChangeArrowheads="1" noChangeShapeType="1" noTextEdit="1"/>
              </p:cNvSpPr>
              <p:nvPr>
                <p:ph type="body" idx="2"/>
              </p:nvPr>
            </p:nvSpPr>
            <p:spPr>
              <a:xfrm>
                <a:off x="5441903" y="1211350"/>
                <a:ext cx="3280069" cy="3393725"/>
              </a:xfrm>
              <a:blipFill>
                <a:blip r:embed="rId2"/>
                <a:stretch>
                  <a:fillRect/>
                </a:stretch>
              </a:blipFill>
            </p:spPr>
            <p:txBody>
              <a:bodyPr/>
              <a:lstStyle/>
              <a:p>
                <a:r>
                  <a:rPr lang="en-US">
                    <a:noFill/>
                  </a:rPr>
                  <a:t> </a:t>
                </a:r>
              </a:p>
            </p:txBody>
          </p:sp>
        </mc:Fallback>
      </mc:AlternateContent>
      <p:pic>
        <p:nvPicPr>
          <p:cNvPr id="3074" name="Picture 2" descr="Image result for roc curve">
            <a:extLst>
              <a:ext uri="{FF2B5EF4-FFF2-40B4-BE49-F238E27FC236}">
                <a16:creationId xmlns:a16="http://schemas.microsoft.com/office/drawing/2014/main" id="{7B7A9A62-AC56-41A1-829B-AD248D54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6" y="2078450"/>
            <a:ext cx="2948305" cy="2325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8E34B63-77CF-4760-93BE-2B4AFA3EB568}"/>
              </a:ext>
            </a:extLst>
          </p:cNvPr>
          <p:cNvSpPr/>
          <p:nvPr/>
        </p:nvSpPr>
        <p:spPr>
          <a:xfrm>
            <a:off x="422028" y="4386678"/>
            <a:ext cx="2948304" cy="415498"/>
          </a:xfrm>
          <a:prstGeom prst="rect">
            <a:avLst/>
          </a:prstGeom>
        </p:spPr>
        <p:txBody>
          <a:bodyPr wrap="square">
            <a:spAutoFit/>
          </a:bodyPr>
          <a:lstStyle/>
          <a:p>
            <a:r>
              <a:rPr lang="en-US" sz="700" dirty="0">
                <a:hlinkClick r:id="rId4"/>
              </a:rPr>
              <a:t>https://www.researchgate.net/figure/ROC-curves-of-different-classifiers-The-ROC-curve-of-an-ideal-classifier-should-be_fig5_319939197</a:t>
            </a:r>
            <a:endParaRPr lang="en-US" sz="700" dirty="0"/>
          </a:p>
        </p:txBody>
      </p:sp>
    </p:spTree>
    <p:extLst>
      <p:ext uri="{BB962C8B-B14F-4D97-AF65-F5344CB8AC3E}">
        <p14:creationId xmlns:p14="http://schemas.microsoft.com/office/powerpoint/2010/main" val="524179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a:xfrm>
            <a:off x="319500" y="548640"/>
            <a:ext cx="2808000" cy="601980"/>
          </a:xfrm>
        </p:spPr>
        <p:txBody>
          <a:bodyPr/>
          <a:lstStyle/>
          <a:p>
            <a:r>
              <a:rPr lang="en-US" dirty="0"/>
              <a:t>Clustering</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203960"/>
            <a:ext cx="2903760" cy="3449044"/>
          </a:xfrm>
        </p:spPr>
        <p:txBody>
          <a:bodyPr/>
          <a:lstStyle/>
          <a:p>
            <a:pPr marL="152400" indent="0">
              <a:spcBef>
                <a:spcPts val="600"/>
              </a:spcBef>
              <a:buNone/>
            </a:pPr>
            <a:r>
              <a:rPr lang="en-US" dirty="0"/>
              <a:t>Multiple methods:</a:t>
            </a:r>
          </a:p>
          <a:p>
            <a:pPr>
              <a:spcBef>
                <a:spcPts val="600"/>
              </a:spcBef>
            </a:pPr>
            <a:r>
              <a:rPr lang="en-US" dirty="0"/>
              <a:t>Agglomerative – “Bottom-Up”</a:t>
            </a:r>
          </a:p>
          <a:p>
            <a:pPr lvl="1">
              <a:spcBef>
                <a:spcPts val="600"/>
              </a:spcBef>
            </a:pPr>
            <a:r>
              <a:rPr lang="en-US" dirty="0"/>
              <a:t>UPGMA</a:t>
            </a:r>
          </a:p>
          <a:p>
            <a:pPr>
              <a:spcBef>
                <a:spcPts val="600"/>
              </a:spcBef>
            </a:pPr>
            <a:r>
              <a:rPr lang="en-US" dirty="0"/>
              <a:t>Divisive – “Top-Down”</a:t>
            </a:r>
          </a:p>
          <a:p>
            <a:pPr lvl="1">
              <a:spcBef>
                <a:spcPts val="600"/>
              </a:spcBef>
            </a:pPr>
            <a:r>
              <a:rPr lang="en-US" dirty="0"/>
              <a:t>k-Means</a:t>
            </a:r>
          </a:p>
          <a:p>
            <a:pPr marL="152400" indent="0">
              <a:spcBef>
                <a:spcPts val="600"/>
              </a:spcBef>
              <a:buNone/>
            </a:pPr>
            <a:r>
              <a:rPr lang="en-US" dirty="0"/>
              <a:t>Based on some distance metric and some linkage criteria.</a:t>
            </a:r>
          </a:p>
        </p:txBody>
      </p:sp>
      <p:pic>
        <p:nvPicPr>
          <p:cNvPr id="4" name="Picture 5">
            <a:extLst>
              <a:ext uri="{FF2B5EF4-FFF2-40B4-BE49-F238E27FC236}">
                <a16:creationId xmlns:a16="http://schemas.microsoft.com/office/drawing/2014/main" id="{C775C1C4-EEF7-4E3F-9DA6-D9956EEA8900}"/>
              </a:ext>
            </a:extLst>
          </p:cNvPr>
          <p:cNvPicPr>
            <a:picLocks noChangeAspect="1" noChangeArrowheads="1"/>
          </p:cNvPicPr>
          <p:nvPr/>
        </p:nvPicPr>
        <p:blipFill>
          <a:blip r:embed="rId2" cstate="print"/>
          <a:srcRect/>
          <a:stretch>
            <a:fillRect/>
          </a:stretch>
        </p:blipFill>
        <p:spPr bwMode="auto">
          <a:xfrm>
            <a:off x="3458545" y="70391"/>
            <a:ext cx="5539740" cy="458261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8F7AA0B-38B1-467E-8ECD-6E397157445E}"/>
              </a:ext>
            </a:extLst>
          </p:cNvPr>
          <p:cNvPicPr>
            <a:picLocks noChangeAspect="1" noChangeArrowheads="1"/>
          </p:cNvPicPr>
          <p:nvPr/>
        </p:nvPicPr>
        <p:blipFill>
          <a:blip r:embed="rId3" cstate="print"/>
          <a:srcRect/>
          <a:stretch>
            <a:fillRect/>
          </a:stretch>
        </p:blipFill>
        <p:spPr bwMode="auto">
          <a:xfrm>
            <a:off x="72233" y="3503160"/>
            <a:ext cx="3386312" cy="157176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FC90441F-243B-48D1-92E4-9755177C56AA}"/>
              </a:ext>
            </a:extLst>
          </p:cNvPr>
          <p:cNvSpPr/>
          <p:nvPr/>
        </p:nvSpPr>
        <p:spPr>
          <a:xfrm>
            <a:off x="3596640" y="4819193"/>
            <a:ext cx="4572000" cy="253916"/>
          </a:xfrm>
          <a:prstGeom prst="rect">
            <a:avLst/>
          </a:prstGeom>
        </p:spPr>
        <p:txBody>
          <a:bodyPr>
            <a:spAutoFit/>
          </a:bodyPr>
          <a:lstStyle/>
          <a:p>
            <a:r>
              <a:rPr lang="en-US" sz="1000" dirty="0">
                <a:hlinkClick r:id="rId4"/>
              </a:rPr>
              <a:t>https://www.cmpe.boun.edu.tr/~ethem/i2ml3e/3e_v1-0/i2ml3e-chap7.pptx</a:t>
            </a:r>
            <a:endParaRPr lang="en-US" sz="1000" dirty="0"/>
          </a:p>
        </p:txBody>
      </p:sp>
    </p:spTree>
    <p:extLst>
      <p:ext uri="{BB962C8B-B14F-4D97-AF65-F5344CB8AC3E}">
        <p14:creationId xmlns:p14="http://schemas.microsoft.com/office/powerpoint/2010/main" val="4140229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3E-2041-4E1F-A9B9-EF91C301796F}"/>
              </a:ext>
            </a:extLst>
          </p:cNvPr>
          <p:cNvSpPr>
            <a:spLocks noGrp="1"/>
          </p:cNvSpPr>
          <p:nvPr>
            <p:ph type="title"/>
          </p:nvPr>
        </p:nvSpPr>
        <p:spPr>
          <a:xfrm>
            <a:off x="319500" y="617220"/>
            <a:ext cx="2393220" cy="1075080"/>
          </a:xfrm>
        </p:spPr>
        <p:txBody>
          <a:bodyPr/>
          <a:lstStyle/>
          <a:p>
            <a:r>
              <a:rPr lang="en-US" dirty="0"/>
              <a:t>Computational Complexity</a:t>
            </a:r>
          </a:p>
        </p:txBody>
      </p:sp>
      <p:sp>
        <p:nvSpPr>
          <p:cNvPr id="3" name="Text Placeholder 2">
            <a:extLst>
              <a:ext uri="{FF2B5EF4-FFF2-40B4-BE49-F238E27FC236}">
                <a16:creationId xmlns:a16="http://schemas.microsoft.com/office/drawing/2014/main" id="{8DFE20FD-6DCB-454C-82C7-CE4AAB8FE905}"/>
              </a:ext>
            </a:extLst>
          </p:cNvPr>
          <p:cNvSpPr>
            <a:spLocks noGrp="1"/>
          </p:cNvSpPr>
          <p:nvPr>
            <p:ph type="body" idx="1"/>
          </p:nvPr>
        </p:nvSpPr>
        <p:spPr>
          <a:xfrm>
            <a:off x="319500" y="1846804"/>
            <a:ext cx="2629440" cy="2806200"/>
          </a:xfrm>
        </p:spPr>
        <p:txBody>
          <a:bodyPr/>
          <a:lstStyle/>
          <a:p>
            <a:r>
              <a:rPr lang="en-US" dirty="0"/>
              <a:t>A measure of inherent difficulty in completing a computational task</a:t>
            </a:r>
          </a:p>
          <a:p>
            <a:r>
              <a:rPr lang="en-US" dirty="0"/>
              <a:t>In other words, if I increase the number of input points (either variables, observations, or parameters), by what factor does the computational time increase?</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37084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fun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a:txBody>
                      <a:tcPr/>
                    </a:tc>
                    <a:extLst>
                      <a:ext uri="{0D108BD9-81ED-4DB2-BD59-A6C34878D82A}">
                        <a16:rowId xmlns:a16="http://schemas.microsoft.com/office/drawing/2014/main" val="2175040696"/>
                      </a:ext>
                    </a:extLst>
                  </a:tr>
                </a:tbl>
              </a:graphicData>
            </a:graphic>
          </p:graphicFrame>
        </mc:Choice>
        <mc:Fallback xmlns="">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51816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endParaRPr lang="en-US"/>
                        </a:p>
                      </a:txBody>
                      <a:tcPr>
                        <a:blipFill>
                          <a:blip r:embed="rId2"/>
                          <a:stretch>
                            <a:fillRect l="-110623" t="-140984" r="-158974" b="-403279"/>
                          </a:stretch>
                        </a:blipFill>
                      </a:tcPr>
                    </a:tc>
                    <a:tc>
                      <a:txBody>
                        <a:bodyPr/>
                        <a:lstStyle/>
                        <a:p>
                          <a:endParaRPr lang="en-US"/>
                        </a:p>
                      </a:txBody>
                      <a:tcPr>
                        <a:blipFill>
                          <a:blip r:embed="rId2"/>
                          <a:stretch>
                            <a:fillRect l="-133721" t="-140984" r="-930" b="-403279"/>
                          </a:stretch>
                        </a:blipFill>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endParaRPr lang="en-US"/>
                        </a:p>
                      </a:txBody>
                      <a:tcPr>
                        <a:blipFill>
                          <a:blip r:embed="rId2"/>
                          <a:stretch>
                            <a:fillRect l="-110623" t="-240984" r="-158974" b="-303279"/>
                          </a:stretch>
                        </a:blipFill>
                      </a:tcPr>
                    </a:tc>
                    <a:tc>
                      <a:txBody>
                        <a:bodyPr/>
                        <a:lstStyle/>
                        <a:p>
                          <a:endParaRPr lang="en-US"/>
                        </a:p>
                      </a:txBody>
                      <a:tcPr>
                        <a:blipFill>
                          <a:blip r:embed="rId2"/>
                          <a:stretch>
                            <a:fillRect l="-133721" t="-240984" r="-930" b="-303279"/>
                          </a:stretch>
                        </a:blipFill>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endParaRPr lang="en-US"/>
                        </a:p>
                      </a:txBody>
                      <a:tcPr>
                        <a:blipFill>
                          <a:blip r:embed="rId2"/>
                          <a:stretch>
                            <a:fillRect l="-110623" t="-340984" r="-158974" b="-203279"/>
                          </a:stretch>
                        </a:blipFill>
                      </a:tcPr>
                    </a:tc>
                    <a:tc>
                      <a:txBody>
                        <a:bodyPr/>
                        <a:lstStyle/>
                        <a:p>
                          <a:endParaRPr lang="en-US"/>
                        </a:p>
                      </a:txBody>
                      <a:tcPr>
                        <a:blipFill>
                          <a:blip r:embed="rId2"/>
                          <a:stretch>
                            <a:fillRect l="-133721" t="-340984" r="-930" b="-203279"/>
                          </a:stretch>
                        </a:blipFill>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endParaRPr lang="en-US"/>
                        </a:p>
                      </a:txBody>
                      <a:tcPr>
                        <a:blipFill>
                          <a:blip r:embed="rId2"/>
                          <a:stretch>
                            <a:fillRect l="-133721" t="-440984" r="-930" b="-103279"/>
                          </a:stretch>
                        </a:blipFill>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endParaRPr lang="en-US"/>
                        </a:p>
                      </a:txBody>
                      <a:tcPr>
                        <a:blipFill>
                          <a:blip r:embed="rId2"/>
                          <a:stretch>
                            <a:fillRect l="-133721" t="-540984" r="-930" b="-3279"/>
                          </a:stretch>
                        </a:blipFill>
                      </a:tcPr>
                    </a:tc>
                    <a:extLst>
                      <a:ext uri="{0D108BD9-81ED-4DB2-BD59-A6C34878D82A}">
                        <a16:rowId xmlns:a16="http://schemas.microsoft.com/office/drawing/2014/main" val="217504069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B352F2-895E-49F9-87E6-C8E444A693F0}"/>
                  </a:ext>
                </a:extLst>
              </p:cNvPr>
              <p:cNvSpPr txBox="1"/>
              <p:nvPr/>
            </p:nvSpPr>
            <p:spPr>
              <a:xfrm>
                <a:off x="6535660" y="2880666"/>
                <a:ext cx="2463560" cy="861774"/>
              </a:xfrm>
              <a:prstGeom prst="rect">
                <a:avLst/>
              </a:prstGeom>
              <a:noFill/>
            </p:spPr>
            <p:txBody>
              <a:bodyPr wrap="square" lIns="0" tIns="0" rIns="0" bIns="0" rtlCol="0">
                <a:spAutoFit/>
              </a:bodyPr>
              <a:lstStyle/>
              <a:p>
                <a:r>
                  <a:rPr lang="en-US" b="0" dirty="0"/>
                  <a:t>Where: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𝑡𝑟𝑒𝑒𝑠</m:t>
                      </m:r>
                    </m:oMath>
                  </m:oMathPara>
                </a14:m>
                <a:endParaRPr lang="en-US" b="0" dirty="0"/>
              </a:p>
            </p:txBody>
          </p:sp>
        </mc:Choice>
        <mc:Fallback xmlns="">
          <p:sp>
            <p:nvSpPr>
              <p:cNvPr id="6" name="TextBox 5">
                <a:extLst>
                  <a:ext uri="{FF2B5EF4-FFF2-40B4-BE49-F238E27FC236}">
                    <a16:creationId xmlns:a16="http://schemas.microsoft.com/office/drawing/2014/main" id="{E7B352F2-895E-49F9-87E6-C8E444A693F0}"/>
                  </a:ext>
                </a:extLst>
              </p:cNvPr>
              <p:cNvSpPr txBox="1">
                <a:spLocks noRot="1" noChangeAspect="1" noMove="1" noResize="1" noEditPoints="1" noAdjustHandles="1" noChangeArrowheads="1" noChangeShapeType="1" noTextEdit="1"/>
              </p:cNvSpPr>
              <p:nvPr/>
            </p:nvSpPr>
            <p:spPr>
              <a:xfrm>
                <a:off x="6535660" y="2880666"/>
                <a:ext cx="2463560" cy="861774"/>
              </a:xfrm>
              <a:prstGeom prst="rect">
                <a:avLst/>
              </a:prstGeom>
              <a:blipFill>
                <a:blip r:embed="rId3"/>
                <a:stretch>
                  <a:fillRect l="-4455" t="-7092" b="-780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23F3C61-5A5C-4385-8842-85169F38475A}"/>
              </a:ext>
            </a:extLst>
          </p:cNvPr>
          <p:cNvSpPr/>
          <p:nvPr/>
        </p:nvSpPr>
        <p:spPr>
          <a:xfrm>
            <a:off x="0" y="4743390"/>
            <a:ext cx="3032760" cy="400110"/>
          </a:xfrm>
          <a:prstGeom prst="rect">
            <a:avLst/>
          </a:prstGeom>
        </p:spPr>
        <p:txBody>
          <a:bodyPr wrap="square">
            <a:spAutoFit/>
          </a:bodyPr>
          <a:lstStyle/>
          <a:p>
            <a:r>
              <a:rPr lang="en-US" sz="1000" dirty="0">
                <a:hlinkClick r:id="rId4"/>
              </a:rPr>
              <a:t>https://www.thekerneltrip.com/machine/learning/computational-complexity-learning-algorithms/</a:t>
            </a:r>
            <a:endParaRPr lang="en-US" sz="1000" dirty="0"/>
          </a:p>
        </p:txBody>
      </p:sp>
      <p:pic>
        <p:nvPicPr>
          <p:cNvPr id="9" name="Picture 8">
            <a:extLst>
              <a:ext uri="{FF2B5EF4-FFF2-40B4-BE49-F238E27FC236}">
                <a16:creationId xmlns:a16="http://schemas.microsoft.com/office/drawing/2014/main" id="{C47CE517-FC33-4343-B919-9636C6802405}"/>
              </a:ext>
            </a:extLst>
          </p:cNvPr>
          <p:cNvPicPr>
            <a:picLocks noChangeAspect="1"/>
          </p:cNvPicPr>
          <p:nvPr/>
        </p:nvPicPr>
        <p:blipFill>
          <a:blip r:embed="rId5"/>
          <a:stretch>
            <a:fillRect/>
          </a:stretch>
        </p:blipFill>
        <p:spPr>
          <a:xfrm>
            <a:off x="3558541" y="2679940"/>
            <a:ext cx="2463560" cy="2463560"/>
          </a:xfrm>
          <a:prstGeom prst="rect">
            <a:avLst/>
          </a:prstGeom>
        </p:spPr>
      </p:pic>
    </p:spTree>
    <p:extLst>
      <p:ext uri="{BB962C8B-B14F-4D97-AF65-F5344CB8AC3E}">
        <p14:creationId xmlns:p14="http://schemas.microsoft.com/office/powerpoint/2010/main" val="2819878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Just Keep </a:t>
            </a:r>
            <a:r>
              <a:rPr lang="en-US" dirty="0" err="1"/>
              <a:t>Modelin</a:t>
            </a:r>
            <a:r>
              <a:rPr lang="en-US" dirty="0"/>
              <a:t>’</a:t>
            </a:r>
            <a:endParaRPr lang="en-US" b="0" dirty="0"/>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pPr marL="0" indent="0"/>
            <a:r>
              <a:rPr lang="en-US" dirty="0"/>
              <a:t>Proving the model is valid in more scenarios than just on the training data.</a:t>
            </a:r>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Parameter Tuning</a:t>
            </a:r>
          </a:p>
          <a:p>
            <a:pPr lvl="1">
              <a:lnSpc>
                <a:spcPct val="100000"/>
              </a:lnSpc>
              <a:spcBef>
                <a:spcPts val="600"/>
              </a:spcBef>
              <a:spcAft>
                <a:spcPts val="600"/>
              </a:spcAft>
            </a:pPr>
            <a:r>
              <a:rPr lang="en-US" dirty="0"/>
              <a:t>Grid Search</a:t>
            </a:r>
          </a:p>
          <a:p>
            <a:pPr lvl="1">
              <a:lnSpc>
                <a:spcPct val="100000"/>
              </a:lnSpc>
              <a:spcBef>
                <a:spcPts val="600"/>
              </a:spcBef>
              <a:spcAft>
                <a:spcPts val="600"/>
              </a:spcAft>
            </a:pPr>
            <a:r>
              <a:rPr lang="en-US" dirty="0"/>
              <a:t>Regularization</a:t>
            </a:r>
          </a:p>
          <a:p>
            <a:pPr lvl="1">
              <a:lnSpc>
                <a:spcPct val="100000"/>
              </a:lnSpc>
              <a:spcBef>
                <a:spcPts val="600"/>
              </a:spcBef>
              <a:spcAft>
                <a:spcPts val="600"/>
              </a:spcAft>
            </a:pPr>
            <a:r>
              <a:rPr lang="en-US" dirty="0"/>
              <a:t>Gradient Decent</a:t>
            </a:r>
          </a:p>
          <a:p>
            <a:pPr>
              <a:lnSpc>
                <a:spcPct val="100000"/>
              </a:lnSpc>
              <a:spcBef>
                <a:spcPts val="600"/>
              </a:spcBef>
              <a:spcAft>
                <a:spcPts val="600"/>
              </a:spcAft>
            </a:pPr>
            <a:r>
              <a:rPr lang="en-US" dirty="0"/>
              <a:t>Cross-Validation</a:t>
            </a:r>
          </a:p>
          <a:p>
            <a:pPr lvl="1">
              <a:lnSpc>
                <a:spcPct val="100000"/>
              </a:lnSpc>
              <a:spcBef>
                <a:spcPts val="600"/>
              </a:spcBef>
              <a:spcAft>
                <a:spcPts val="600"/>
              </a:spcAft>
            </a:pPr>
            <a:r>
              <a:rPr lang="en-US" dirty="0"/>
              <a:t>k-Fold CV</a:t>
            </a:r>
          </a:p>
          <a:p>
            <a:pPr lvl="1">
              <a:lnSpc>
                <a:spcPct val="100000"/>
              </a:lnSpc>
              <a:spcBef>
                <a:spcPts val="600"/>
              </a:spcBef>
              <a:spcAft>
                <a:spcPts val="600"/>
              </a:spcAft>
            </a:pPr>
            <a:r>
              <a:rPr lang="en-US" dirty="0" err="1"/>
              <a:t>LpOCV</a:t>
            </a:r>
            <a:r>
              <a:rPr lang="en-US" dirty="0"/>
              <a:t>/LOOCV</a:t>
            </a:r>
          </a:p>
          <a:p>
            <a:pPr>
              <a:lnSpc>
                <a:spcPct val="100000"/>
              </a:lnSpc>
              <a:spcBef>
                <a:spcPts val="600"/>
              </a:spcBef>
              <a:spcAft>
                <a:spcPts val="600"/>
              </a:spcAft>
            </a:pPr>
            <a:r>
              <a:rPr lang="en-US" dirty="0"/>
              <a:t>Intro to Training Parallelization</a:t>
            </a:r>
          </a:p>
        </p:txBody>
      </p:sp>
    </p:spTree>
    <p:extLst>
      <p:ext uri="{BB962C8B-B14F-4D97-AF65-F5344CB8AC3E}">
        <p14:creationId xmlns:p14="http://schemas.microsoft.com/office/powerpoint/2010/main" val="3906453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E4A8-A531-48ED-836D-675AB1A3BB05}"/>
              </a:ext>
            </a:extLst>
          </p:cNvPr>
          <p:cNvSpPr>
            <a:spLocks noGrp="1"/>
          </p:cNvSpPr>
          <p:nvPr>
            <p:ph type="title"/>
          </p:nvPr>
        </p:nvSpPr>
        <p:spPr>
          <a:xfrm>
            <a:off x="319500" y="490496"/>
            <a:ext cx="2808000" cy="569954"/>
          </a:xfrm>
        </p:spPr>
        <p:txBody>
          <a:bodyPr/>
          <a:lstStyle/>
          <a:p>
            <a:r>
              <a:rPr lang="en-US" dirty="0"/>
              <a:t>Grid Search</a:t>
            </a:r>
          </a:p>
        </p:txBody>
      </p:sp>
      <p:sp>
        <p:nvSpPr>
          <p:cNvPr id="3" name="Text Placeholder 2">
            <a:extLst>
              <a:ext uri="{FF2B5EF4-FFF2-40B4-BE49-F238E27FC236}">
                <a16:creationId xmlns:a16="http://schemas.microsoft.com/office/drawing/2014/main" id="{BC86B807-20BD-4328-91CB-2203DB84E850}"/>
              </a:ext>
            </a:extLst>
          </p:cNvPr>
          <p:cNvSpPr>
            <a:spLocks noGrp="1"/>
          </p:cNvSpPr>
          <p:nvPr>
            <p:ph type="body" idx="1"/>
          </p:nvPr>
        </p:nvSpPr>
        <p:spPr>
          <a:xfrm>
            <a:off x="319500" y="1060450"/>
            <a:ext cx="2997112" cy="3592554"/>
          </a:xfrm>
        </p:spPr>
        <p:txBody>
          <a:bodyPr/>
          <a:lstStyle/>
          <a:p>
            <a:pPr>
              <a:spcAft>
                <a:spcPts val="600"/>
              </a:spcAft>
            </a:pPr>
            <a:r>
              <a:rPr lang="en-US" dirty="0"/>
              <a:t>Most traditional way of parameter sweeping is to build a grid of multiple parameter options</a:t>
            </a:r>
          </a:p>
          <a:p>
            <a:pPr>
              <a:spcAft>
                <a:spcPts val="600"/>
              </a:spcAft>
            </a:pPr>
            <a:r>
              <a:rPr lang="en-US" dirty="0"/>
              <a:t>Parameters can be discrete or continuous</a:t>
            </a:r>
          </a:p>
          <a:p>
            <a:pPr>
              <a:spcAft>
                <a:spcPts val="600"/>
              </a:spcAft>
            </a:pPr>
            <a:r>
              <a:rPr lang="en-US" dirty="0"/>
              <a:t>Must pick a finite set of reasonable options</a:t>
            </a:r>
          </a:p>
          <a:p>
            <a:pPr>
              <a:spcAft>
                <a:spcPts val="600"/>
              </a:spcAft>
            </a:pPr>
            <a:r>
              <a:rPr lang="en-US" dirty="0"/>
              <a:t>The locally optimal set is the combination of parameters that minimize or maximize a criterion. </a:t>
            </a:r>
            <a:r>
              <a:rPr lang="en-US" i="1" dirty="0"/>
              <a:t>(Such as RMSE, R</a:t>
            </a:r>
            <a:r>
              <a:rPr lang="en-US" i="1" baseline="30000" dirty="0"/>
              <a:t>2</a:t>
            </a:r>
            <a:r>
              <a:rPr lang="en-US" i="1" dirty="0"/>
              <a:t>, AUC, etc.)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B1C2A4-7AAA-47E5-A498-06FA7E92DD19}"/>
                  </a:ext>
                </a:extLst>
              </p:cNvPr>
              <p:cNvSpPr txBox="1"/>
              <p:nvPr/>
            </p:nvSpPr>
            <p:spPr>
              <a:xfrm>
                <a:off x="3600532" y="2048530"/>
                <a:ext cx="2078198" cy="1046440"/>
              </a:xfrm>
              <a:prstGeom prst="rect">
                <a:avLst/>
              </a:prstGeom>
              <a:noFill/>
            </p:spPr>
            <p:txBody>
              <a:bodyPr wrap="none" lIns="0" tIns="0" rIns="0" bIns="0" rtlCol="0">
                <a:spAutoFit/>
              </a:bodyPr>
              <a:lstStyle/>
              <a:p>
                <a:pPr algn="ctr"/>
                <a:r>
                  <a:rPr lang="en-US" u="sng" dirty="0">
                    <a:latin typeface="+mj-lt"/>
                    <a:ea typeface="Cambria Math" panose="02040503050406030204" pitchFamily="18" charset="0"/>
                  </a:rPr>
                  <a:t>Parameter Options</a:t>
                </a:r>
                <a:endParaRPr lang="en-US" sz="1800" u="sng" dirty="0">
                  <a:latin typeface="+mj-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1, 10, 100</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𝛽</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0.01</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0.05, 0.1</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𝛾</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10, 11, 12</m:t>
                          </m:r>
                        </m:e>
                      </m:d>
                    </m:oMath>
                  </m:oMathPara>
                </a14:m>
                <a:endParaRPr lang="en-US" sz="1800" dirty="0"/>
              </a:p>
            </p:txBody>
          </p:sp>
        </mc:Choice>
        <mc:Fallback xmlns="">
          <p:sp>
            <p:nvSpPr>
              <p:cNvPr id="4" name="TextBox 3">
                <a:extLst>
                  <a:ext uri="{FF2B5EF4-FFF2-40B4-BE49-F238E27FC236}">
                    <a16:creationId xmlns:a16="http://schemas.microsoft.com/office/drawing/2014/main" id="{DCB1C2A4-7AAA-47E5-A498-06FA7E92DD19}"/>
                  </a:ext>
                </a:extLst>
              </p:cNvPr>
              <p:cNvSpPr txBox="1">
                <a:spLocks noRot="1" noChangeAspect="1" noMove="1" noResize="1" noEditPoints="1" noAdjustHandles="1" noChangeArrowheads="1" noChangeShapeType="1" noTextEdit="1"/>
              </p:cNvSpPr>
              <p:nvPr/>
            </p:nvSpPr>
            <p:spPr>
              <a:xfrm>
                <a:off x="3600532" y="2048530"/>
                <a:ext cx="2078198" cy="1046440"/>
              </a:xfrm>
              <a:prstGeom prst="rect">
                <a:avLst/>
              </a:prstGeom>
              <a:blipFill>
                <a:blip r:embed="rId2"/>
                <a:stretch>
                  <a:fillRect l="-1466" t="-5233" b="-5814"/>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806199C-CAFF-41EF-AFD9-5B3FDD5E42FD}"/>
              </a:ext>
            </a:extLst>
          </p:cNvPr>
          <p:cNvGraphicFramePr>
            <a:graphicFrameLocks noGrp="1"/>
          </p:cNvGraphicFramePr>
          <p:nvPr>
            <p:extLst>
              <p:ext uri="{D42A27DB-BD31-4B8C-83A1-F6EECF244321}">
                <p14:modId xmlns:p14="http://schemas.microsoft.com/office/powerpoint/2010/main" val="3708681648"/>
              </p:ext>
            </p:extLst>
          </p:nvPr>
        </p:nvGraphicFramePr>
        <p:xfrm>
          <a:off x="5962650" y="241898"/>
          <a:ext cx="2527300" cy="4659704"/>
        </p:xfrm>
        <a:graphic>
          <a:graphicData uri="http://schemas.openxmlformats.org/drawingml/2006/table">
            <a:tbl>
              <a:tblPr firstRow="1" firstCol="1">
                <a:tableStyleId>{7E9639D4-E3E2-4D34-9284-5A2195B3D0D7}</a:tableStyleId>
              </a:tblPr>
              <a:tblGrid>
                <a:gridCol w="482600">
                  <a:extLst>
                    <a:ext uri="{9D8B030D-6E8A-4147-A177-3AD203B41FA5}">
                      <a16:colId xmlns:a16="http://schemas.microsoft.com/office/drawing/2014/main" val="212818393"/>
                    </a:ext>
                  </a:extLst>
                </a:gridCol>
                <a:gridCol w="584200">
                  <a:extLst>
                    <a:ext uri="{9D8B030D-6E8A-4147-A177-3AD203B41FA5}">
                      <a16:colId xmlns:a16="http://schemas.microsoft.com/office/drawing/2014/main" val="1052623134"/>
                    </a:ext>
                  </a:extLst>
                </a:gridCol>
                <a:gridCol w="736600">
                  <a:extLst>
                    <a:ext uri="{9D8B030D-6E8A-4147-A177-3AD203B41FA5}">
                      <a16:colId xmlns:a16="http://schemas.microsoft.com/office/drawing/2014/main" val="3511741730"/>
                    </a:ext>
                  </a:extLst>
                </a:gridCol>
                <a:gridCol w="723900">
                  <a:extLst>
                    <a:ext uri="{9D8B030D-6E8A-4147-A177-3AD203B41FA5}">
                      <a16:colId xmlns:a16="http://schemas.microsoft.com/office/drawing/2014/main" val="3859784814"/>
                    </a:ext>
                  </a:extLst>
                </a:gridCol>
              </a:tblGrid>
              <a:tr h="111184">
                <a:tc>
                  <a:txBody>
                    <a:bodyPr/>
                    <a:lstStyle/>
                    <a:p>
                      <a:pPr algn="ctr"/>
                      <a:r>
                        <a:rPr lang="en-US" sz="900" dirty="0">
                          <a:effectLst/>
                        </a:rPr>
                        <a:t>#</a:t>
                      </a:r>
                      <a:endParaRPr lang="en-US" sz="900" b="0" dirty="0">
                        <a:solidFill>
                          <a:schemeClr val="bg2"/>
                        </a:solidFill>
                        <a:effectLst/>
                      </a:endParaRPr>
                    </a:p>
                  </a:txBody>
                  <a:tcPr marL="18287" marR="18287" marT="14629" marB="14629" anchor="ctr"/>
                </a:tc>
                <a:tc>
                  <a:txBody>
                    <a:bodyPr/>
                    <a:lstStyle/>
                    <a:p>
                      <a:pPr algn="ctr"/>
                      <a:r>
                        <a:rPr lang="en-US" sz="900" dirty="0">
                          <a:effectLst/>
                        </a:rPr>
                        <a:t>𝛼</a:t>
                      </a:r>
                      <a:endParaRPr lang="en-US" sz="900" dirty="0">
                        <a:solidFill>
                          <a:schemeClr val="bg2"/>
                        </a:solidFill>
                        <a:effectLst/>
                      </a:endParaRPr>
                    </a:p>
                  </a:txBody>
                  <a:tcPr marL="18287" marR="18287" marT="14629" marB="14629" anchor="ctr"/>
                </a:tc>
                <a:tc>
                  <a:txBody>
                    <a:bodyPr/>
                    <a:lstStyle/>
                    <a:p>
                      <a:pPr algn="ctr"/>
                      <a:r>
                        <a:rPr lang="en-US" sz="900" dirty="0">
                          <a:effectLst/>
                        </a:rPr>
                        <a:t>𝛽</a:t>
                      </a:r>
                      <a:endParaRPr lang="en-US" sz="900" dirty="0">
                        <a:solidFill>
                          <a:schemeClr val="bg2"/>
                        </a:solidFill>
                        <a:effectLst/>
                      </a:endParaRPr>
                    </a:p>
                  </a:txBody>
                  <a:tcPr marL="18287" marR="18287" marT="14629" marB="14629" anchor="ctr"/>
                </a:tc>
                <a:tc>
                  <a:txBody>
                    <a:bodyPr/>
                    <a:lstStyle/>
                    <a:p>
                      <a:pPr algn="ctr"/>
                      <a:r>
                        <a:rPr lang="en-US" sz="900" dirty="0">
                          <a:effectLst/>
                        </a:rPr>
                        <a:t>𝛾</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3322620347"/>
                  </a:ext>
                </a:extLst>
              </a:tr>
              <a:tr h="111184">
                <a:tc>
                  <a:txBody>
                    <a:bodyPr/>
                    <a:lstStyle/>
                    <a:p>
                      <a:pPr algn="ctr"/>
                      <a:r>
                        <a:rPr lang="en-US" sz="900">
                          <a:effectLst/>
                        </a:rPr>
                        <a:t>1</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115133300"/>
                  </a:ext>
                </a:extLst>
              </a:tr>
              <a:tr h="111184">
                <a:tc>
                  <a:txBody>
                    <a:bodyPr/>
                    <a:lstStyle/>
                    <a:p>
                      <a:pPr algn="ctr"/>
                      <a:r>
                        <a:rPr lang="en-US" sz="900" dirty="0">
                          <a:effectLst/>
                        </a:rPr>
                        <a:t>2</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327667287"/>
                  </a:ext>
                </a:extLst>
              </a:tr>
              <a:tr h="111184">
                <a:tc>
                  <a:txBody>
                    <a:bodyPr/>
                    <a:lstStyle/>
                    <a:p>
                      <a:pPr algn="ctr"/>
                      <a:r>
                        <a:rPr lang="en-US" sz="900">
                          <a:effectLst/>
                        </a:rPr>
                        <a:t>3</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731866302"/>
                  </a:ext>
                </a:extLst>
              </a:tr>
              <a:tr h="111184">
                <a:tc>
                  <a:txBody>
                    <a:bodyPr/>
                    <a:lstStyle/>
                    <a:p>
                      <a:pPr algn="ctr"/>
                      <a:r>
                        <a:rPr lang="en-US" sz="900" dirty="0">
                          <a:effectLst/>
                        </a:rPr>
                        <a:t>4</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401700371"/>
                  </a:ext>
                </a:extLst>
              </a:tr>
              <a:tr h="111184">
                <a:tc>
                  <a:txBody>
                    <a:bodyPr/>
                    <a:lstStyle/>
                    <a:p>
                      <a:pPr algn="ctr"/>
                      <a:r>
                        <a:rPr lang="en-US" sz="900">
                          <a:effectLst/>
                        </a:rPr>
                        <a:t>5</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56781105"/>
                  </a:ext>
                </a:extLst>
              </a:tr>
              <a:tr h="111184">
                <a:tc>
                  <a:txBody>
                    <a:bodyPr/>
                    <a:lstStyle/>
                    <a:p>
                      <a:pPr algn="ctr"/>
                      <a:r>
                        <a:rPr lang="en-US" sz="900" dirty="0">
                          <a:effectLst/>
                        </a:rPr>
                        <a:t>6</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643428789"/>
                  </a:ext>
                </a:extLst>
              </a:tr>
              <a:tr h="111184">
                <a:tc>
                  <a:txBody>
                    <a:bodyPr/>
                    <a:lstStyle/>
                    <a:p>
                      <a:pPr algn="ctr"/>
                      <a:r>
                        <a:rPr lang="en-US" sz="900">
                          <a:effectLst/>
                        </a:rPr>
                        <a:t>7</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083474088"/>
                  </a:ext>
                </a:extLst>
              </a:tr>
              <a:tr h="111184">
                <a:tc>
                  <a:txBody>
                    <a:bodyPr/>
                    <a:lstStyle/>
                    <a:p>
                      <a:pPr algn="ctr"/>
                      <a:r>
                        <a:rPr lang="en-US" sz="900">
                          <a:effectLst/>
                        </a:rPr>
                        <a:t>8</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748021072"/>
                  </a:ext>
                </a:extLst>
              </a:tr>
              <a:tr h="111184">
                <a:tc>
                  <a:txBody>
                    <a:bodyPr/>
                    <a:lstStyle/>
                    <a:p>
                      <a:pPr algn="ctr"/>
                      <a:r>
                        <a:rPr lang="en-US" sz="900">
                          <a:effectLst/>
                        </a:rPr>
                        <a:t>9</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019051209"/>
                  </a:ext>
                </a:extLst>
              </a:tr>
              <a:tr h="111184">
                <a:tc>
                  <a:txBody>
                    <a:bodyPr/>
                    <a:lstStyle/>
                    <a:p>
                      <a:pPr algn="ctr"/>
                      <a:r>
                        <a:rPr lang="en-US" sz="900">
                          <a:effectLst/>
                        </a:rPr>
                        <a:t>10</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253748058"/>
                  </a:ext>
                </a:extLst>
              </a:tr>
              <a:tr h="111184">
                <a:tc>
                  <a:txBody>
                    <a:bodyPr/>
                    <a:lstStyle/>
                    <a:p>
                      <a:pPr algn="ctr"/>
                      <a:r>
                        <a:rPr lang="en-US" sz="900">
                          <a:effectLst/>
                        </a:rPr>
                        <a:t>11</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328779079"/>
                  </a:ext>
                </a:extLst>
              </a:tr>
              <a:tr h="111184">
                <a:tc>
                  <a:txBody>
                    <a:bodyPr/>
                    <a:lstStyle/>
                    <a:p>
                      <a:pPr algn="ctr"/>
                      <a:r>
                        <a:rPr lang="en-US" sz="900">
                          <a:effectLst/>
                        </a:rPr>
                        <a:t>12</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67876829"/>
                  </a:ext>
                </a:extLst>
              </a:tr>
              <a:tr h="111184">
                <a:tc>
                  <a:txBody>
                    <a:bodyPr/>
                    <a:lstStyle/>
                    <a:p>
                      <a:pPr algn="ctr"/>
                      <a:r>
                        <a:rPr lang="en-US" sz="900">
                          <a:effectLst/>
                        </a:rPr>
                        <a:t>13</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53611277"/>
                  </a:ext>
                </a:extLst>
              </a:tr>
              <a:tr h="111184">
                <a:tc>
                  <a:txBody>
                    <a:bodyPr/>
                    <a:lstStyle/>
                    <a:p>
                      <a:pPr algn="ctr"/>
                      <a:r>
                        <a:rPr lang="en-US" sz="900">
                          <a:effectLst/>
                        </a:rPr>
                        <a:t>14</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02941239"/>
                  </a:ext>
                </a:extLst>
              </a:tr>
              <a:tr h="111184">
                <a:tc>
                  <a:txBody>
                    <a:bodyPr/>
                    <a:lstStyle/>
                    <a:p>
                      <a:pPr algn="ctr"/>
                      <a:r>
                        <a:rPr lang="en-US" sz="900">
                          <a:effectLst/>
                        </a:rPr>
                        <a:t>15</a:t>
                      </a:r>
                      <a:endParaRPr lang="en-US" sz="900" b="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4152305"/>
                  </a:ext>
                </a:extLst>
              </a:tr>
              <a:tr h="111184">
                <a:tc>
                  <a:txBody>
                    <a:bodyPr/>
                    <a:lstStyle/>
                    <a:p>
                      <a:pPr algn="ctr"/>
                      <a:r>
                        <a:rPr lang="en-US" sz="900">
                          <a:effectLst/>
                        </a:rPr>
                        <a:t>16</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788424284"/>
                  </a:ext>
                </a:extLst>
              </a:tr>
              <a:tr h="111184">
                <a:tc>
                  <a:txBody>
                    <a:bodyPr/>
                    <a:lstStyle/>
                    <a:p>
                      <a:pPr algn="ctr"/>
                      <a:r>
                        <a:rPr lang="en-US" sz="900">
                          <a:effectLst/>
                        </a:rPr>
                        <a:t>17</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596703848"/>
                  </a:ext>
                </a:extLst>
              </a:tr>
              <a:tr h="111184">
                <a:tc>
                  <a:txBody>
                    <a:bodyPr/>
                    <a:lstStyle/>
                    <a:p>
                      <a:pPr algn="ctr"/>
                      <a:r>
                        <a:rPr lang="en-US" sz="900">
                          <a:effectLst/>
                        </a:rPr>
                        <a:t>18</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002751555"/>
                  </a:ext>
                </a:extLst>
              </a:tr>
              <a:tr h="111184">
                <a:tc>
                  <a:txBody>
                    <a:bodyPr/>
                    <a:lstStyle/>
                    <a:p>
                      <a:pPr algn="ctr"/>
                      <a:r>
                        <a:rPr lang="en-US" sz="900">
                          <a:effectLst/>
                        </a:rPr>
                        <a:t>19</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41962871"/>
                  </a:ext>
                </a:extLst>
              </a:tr>
              <a:tr h="111184">
                <a:tc>
                  <a:txBody>
                    <a:bodyPr/>
                    <a:lstStyle/>
                    <a:p>
                      <a:pPr algn="ctr"/>
                      <a:r>
                        <a:rPr lang="en-US" sz="900">
                          <a:effectLst/>
                        </a:rPr>
                        <a:t>20</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108037"/>
                  </a:ext>
                </a:extLst>
              </a:tr>
              <a:tr h="111184">
                <a:tc>
                  <a:txBody>
                    <a:bodyPr/>
                    <a:lstStyle/>
                    <a:p>
                      <a:pPr algn="ctr"/>
                      <a:r>
                        <a:rPr lang="en-US" sz="900" dirty="0">
                          <a:effectLst/>
                        </a:rPr>
                        <a:t>21</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162900846"/>
                  </a:ext>
                </a:extLst>
              </a:tr>
              <a:tr h="111184">
                <a:tc>
                  <a:txBody>
                    <a:bodyPr/>
                    <a:lstStyle/>
                    <a:p>
                      <a:pPr algn="ctr"/>
                      <a:r>
                        <a:rPr lang="en-US" sz="900">
                          <a:effectLst/>
                        </a:rPr>
                        <a:t>22</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32438720"/>
                  </a:ext>
                </a:extLst>
              </a:tr>
              <a:tr h="111184">
                <a:tc>
                  <a:txBody>
                    <a:bodyPr/>
                    <a:lstStyle/>
                    <a:p>
                      <a:pPr algn="ctr"/>
                      <a:r>
                        <a:rPr lang="en-US" sz="900" dirty="0">
                          <a:effectLst/>
                        </a:rPr>
                        <a:t>23</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609174539"/>
                  </a:ext>
                </a:extLst>
              </a:tr>
              <a:tr h="111184">
                <a:tc>
                  <a:txBody>
                    <a:bodyPr/>
                    <a:lstStyle/>
                    <a:p>
                      <a:pPr algn="ctr"/>
                      <a:r>
                        <a:rPr lang="en-US" sz="900" dirty="0">
                          <a:effectLst/>
                        </a:rPr>
                        <a:t>24</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72893045"/>
                  </a:ext>
                </a:extLst>
              </a:tr>
              <a:tr h="111184">
                <a:tc>
                  <a:txBody>
                    <a:bodyPr/>
                    <a:lstStyle/>
                    <a:p>
                      <a:pPr algn="ctr"/>
                      <a:r>
                        <a:rPr lang="en-US" sz="900" dirty="0">
                          <a:effectLst/>
                        </a:rPr>
                        <a:t>25</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97986557"/>
                  </a:ext>
                </a:extLst>
              </a:tr>
              <a:tr h="111184">
                <a:tc>
                  <a:txBody>
                    <a:bodyPr/>
                    <a:lstStyle/>
                    <a:p>
                      <a:pPr algn="ctr"/>
                      <a:r>
                        <a:rPr lang="en-US" sz="900" dirty="0">
                          <a:effectLst/>
                        </a:rPr>
                        <a:t>26</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33385646"/>
                  </a:ext>
                </a:extLst>
              </a:tr>
              <a:tr h="111184">
                <a:tc>
                  <a:txBody>
                    <a:bodyPr/>
                    <a:lstStyle/>
                    <a:p>
                      <a:pPr algn="ctr"/>
                      <a:r>
                        <a:rPr lang="en-US" sz="900" dirty="0">
                          <a:effectLst/>
                        </a:rPr>
                        <a:t>27</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dirty="0">
                          <a:effectLst/>
                        </a:rPr>
                        <a:t>12</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1352913431"/>
                  </a:ext>
                </a:extLst>
              </a:tr>
            </a:tbl>
          </a:graphicData>
        </a:graphic>
      </p:graphicFrame>
      <p:sp>
        <p:nvSpPr>
          <p:cNvPr id="7" name="TextBox 6">
            <a:extLst>
              <a:ext uri="{FF2B5EF4-FFF2-40B4-BE49-F238E27FC236}">
                <a16:creationId xmlns:a16="http://schemas.microsoft.com/office/drawing/2014/main" id="{4E9C5286-F24B-42B1-A534-CE11DCF314D4}"/>
              </a:ext>
            </a:extLst>
          </p:cNvPr>
          <p:cNvSpPr txBox="1"/>
          <p:nvPr/>
        </p:nvSpPr>
        <p:spPr>
          <a:xfrm>
            <a:off x="6608983" y="-31750"/>
            <a:ext cx="1234633" cy="276999"/>
          </a:xfrm>
          <a:prstGeom prst="rect">
            <a:avLst/>
          </a:prstGeom>
          <a:noFill/>
        </p:spPr>
        <p:txBody>
          <a:bodyPr wrap="none" rtlCol="0">
            <a:spAutoFit/>
          </a:bodyPr>
          <a:lstStyle/>
          <a:p>
            <a:r>
              <a:rPr lang="en-US" sz="1200" u="sng" dirty="0"/>
              <a:t>Parameter Grid</a:t>
            </a:r>
          </a:p>
        </p:txBody>
      </p:sp>
      <p:sp>
        <p:nvSpPr>
          <p:cNvPr id="8" name="Rectangle 7">
            <a:extLst>
              <a:ext uri="{FF2B5EF4-FFF2-40B4-BE49-F238E27FC236}">
                <a16:creationId xmlns:a16="http://schemas.microsoft.com/office/drawing/2014/main" id="{5623D487-E973-484F-8274-6937F5F2505F}"/>
              </a:ext>
            </a:extLst>
          </p:cNvPr>
          <p:cNvSpPr/>
          <p:nvPr/>
        </p:nvSpPr>
        <p:spPr>
          <a:xfrm>
            <a:off x="2815804" y="3839773"/>
            <a:ext cx="3124502" cy="1061829"/>
          </a:xfrm>
          <a:prstGeom prst="rect">
            <a:avLst/>
          </a:prstGeom>
        </p:spPr>
        <p:txBody>
          <a:bodyPr wrap="square">
            <a:spAutoFit/>
          </a:bodyPr>
          <a:lstStyle/>
          <a:p>
            <a:r>
              <a:rPr lang="en-US" sz="1050" dirty="0">
                <a:latin typeface="Consolas" panose="020B0609020204030204" pitchFamily="49" charset="0"/>
              </a:rPr>
              <a:t>## in R</a:t>
            </a:r>
          </a:p>
          <a:p>
            <a:r>
              <a:rPr lang="en-US" sz="1050" dirty="0">
                <a:latin typeface="Consolas" panose="020B0609020204030204" pitchFamily="49" charset="0"/>
              </a:rPr>
              <a:t>alpha &lt;- c(1, 10, 100)</a:t>
            </a:r>
          </a:p>
          <a:p>
            <a:r>
              <a:rPr lang="en-US" sz="1050" dirty="0">
                <a:latin typeface="Consolas" panose="020B0609020204030204" pitchFamily="49" charset="0"/>
              </a:rPr>
              <a:t>beta &lt;- c(0.01, 0.05, 0.1)</a:t>
            </a:r>
          </a:p>
          <a:p>
            <a:r>
              <a:rPr lang="en-US" sz="1050" dirty="0">
                <a:latin typeface="Consolas" panose="020B0609020204030204" pitchFamily="49" charset="0"/>
              </a:rPr>
              <a:t>gamma &lt;- c(10, 11, 12)</a:t>
            </a:r>
          </a:p>
          <a:p>
            <a:endParaRPr lang="en-US" sz="1050" dirty="0">
              <a:latin typeface="Consolas" panose="020B0609020204030204" pitchFamily="49" charset="0"/>
            </a:endParaRPr>
          </a:p>
          <a:p>
            <a:r>
              <a:rPr lang="en-US" sz="1050" dirty="0">
                <a:latin typeface="Consolas" panose="020B0609020204030204" pitchFamily="49" charset="0"/>
              </a:rPr>
              <a:t>grid &lt;- </a:t>
            </a:r>
            <a:r>
              <a:rPr lang="en-US" sz="1050" dirty="0" err="1">
                <a:latin typeface="Consolas" panose="020B0609020204030204" pitchFamily="49" charset="0"/>
              </a:rPr>
              <a:t>expand.grid</a:t>
            </a:r>
            <a:r>
              <a:rPr lang="en-US" sz="1050" dirty="0">
                <a:latin typeface="Consolas" panose="020B0609020204030204" pitchFamily="49" charset="0"/>
              </a:rPr>
              <a:t>(alpha, beta, gamma)</a:t>
            </a:r>
          </a:p>
        </p:txBody>
      </p:sp>
    </p:spTree>
    <p:extLst>
      <p:ext uri="{BB962C8B-B14F-4D97-AF65-F5344CB8AC3E}">
        <p14:creationId xmlns:p14="http://schemas.microsoft.com/office/powerpoint/2010/main" val="3989270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Machine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F2AF-573A-4783-99B7-936657049B8A}"/>
              </a:ext>
            </a:extLst>
          </p:cNvPr>
          <p:cNvSpPr>
            <a:spLocks noGrp="1"/>
          </p:cNvSpPr>
          <p:nvPr>
            <p:ph type="title"/>
          </p:nvPr>
        </p:nvSpPr>
        <p:spPr>
          <a:xfrm>
            <a:off x="319500" y="490496"/>
            <a:ext cx="2808000" cy="766804"/>
          </a:xfrm>
        </p:spPr>
        <p:txBody>
          <a:bodyPr/>
          <a:lstStyle/>
          <a:p>
            <a:r>
              <a:rPr lang="en-US" dirty="0"/>
              <a:t>Regularization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9FA4B09-BE53-4F40-9C7E-2C375A41658E}"/>
                  </a:ext>
                </a:extLst>
              </p:cNvPr>
              <p:cNvSpPr>
                <a:spLocks noGrp="1"/>
              </p:cNvSpPr>
              <p:nvPr>
                <p:ph type="body" idx="1"/>
              </p:nvPr>
            </p:nvSpPr>
            <p:spPr>
              <a:xfrm>
                <a:off x="319500" y="1301750"/>
                <a:ext cx="2808000" cy="3351254"/>
              </a:xfrm>
            </p:spPr>
            <p:txBody>
              <a:bodyPr/>
              <a:lstStyle/>
              <a:p>
                <a:r>
                  <a:rPr lang="en-US" dirty="0"/>
                  <a:t>Adding in information to prevent overfitting of the model to training data.</a:t>
                </a:r>
              </a:p>
              <a:p>
                <a:r>
                  <a:rPr lang="en-US" dirty="0"/>
                  <a:t>Usually denoted by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or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endParaRPr lang="en-US" dirty="0"/>
              </a:p>
              <a:p>
                <a:r>
                  <a:rPr lang="en-US" dirty="0"/>
                  <a:t>In combination, can be referred to as an Elastic Net</a:t>
                </a:r>
              </a:p>
            </p:txBody>
          </p:sp>
        </mc:Choice>
        <mc:Fallback xmlns="">
          <p:sp>
            <p:nvSpPr>
              <p:cNvPr id="3" name="Text Placeholder 2">
                <a:extLst>
                  <a:ext uri="{FF2B5EF4-FFF2-40B4-BE49-F238E27FC236}">
                    <a16:creationId xmlns:a16="http://schemas.microsoft.com/office/drawing/2014/main" id="{C9FA4B09-BE53-4F40-9C7E-2C375A41658E}"/>
                  </a:ext>
                </a:extLst>
              </p:cNvPr>
              <p:cNvSpPr>
                <a:spLocks noGrp="1" noRot="1" noChangeAspect="1" noMove="1" noResize="1" noEditPoints="1" noAdjustHandles="1" noChangeArrowheads="1" noChangeShapeType="1" noTextEdit="1"/>
              </p:cNvSpPr>
              <p:nvPr>
                <p:ph type="body" idx="1"/>
              </p:nvPr>
            </p:nvSpPr>
            <p:spPr>
              <a:xfrm>
                <a:off x="319500" y="1301750"/>
                <a:ext cx="2808000" cy="3351254"/>
              </a:xfrm>
              <a:blipFill>
                <a:blip r:embed="rId2"/>
                <a:stretch>
                  <a:fillRect/>
                </a:stretch>
              </a:blipFill>
            </p:spPr>
            <p:txBody>
              <a:bodyPr/>
              <a:lstStyle/>
              <a:p>
                <a:r>
                  <a:rPr lang="en-US">
                    <a:noFill/>
                  </a:rPr>
                  <a:t> </a:t>
                </a:r>
              </a:p>
            </p:txBody>
          </p:sp>
        </mc:Fallback>
      </mc:AlternateContent>
      <p:pic>
        <p:nvPicPr>
          <p:cNvPr id="4098" name="Picture 2" descr="https://upload.wikimedia.org/wikipedia/commons/thumb/0/02/Regularization.svg/1024px-Regularization.svg.png">
            <a:extLst>
              <a:ext uri="{FF2B5EF4-FFF2-40B4-BE49-F238E27FC236}">
                <a16:creationId xmlns:a16="http://schemas.microsoft.com/office/drawing/2014/main" id="{2FCE7D68-58AB-47F5-9D57-52A68C487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48" y="2670188"/>
            <a:ext cx="2265362" cy="2181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CA39E4-4C4F-4712-BE4D-41E5BA3AAA71}"/>
              </a:ext>
            </a:extLst>
          </p:cNvPr>
          <p:cNvSpPr/>
          <p:nvPr/>
        </p:nvSpPr>
        <p:spPr>
          <a:xfrm>
            <a:off x="-41800" y="4798308"/>
            <a:ext cx="1765300" cy="369332"/>
          </a:xfrm>
          <a:prstGeom prst="rect">
            <a:avLst/>
          </a:prstGeom>
        </p:spPr>
        <p:txBody>
          <a:bodyPr wrap="square">
            <a:spAutoFit/>
          </a:bodyPr>
          <a:lstStyle/>
          <a:p>
            <a:r>
              <a:rPr lang="en-US" sz="900" dirty="0">
                <a:hlinkClick r:id="rId4"/>
              </a:rPr>
              <a:t>https://commons.wikimedia.org/wiki/File:Regularization.svg</a:t>
            </a:r>
            <a:endParaRPr lang="en-US" sz="900" dirty="0"/>
          </a:p>
        </p:txBody>
      </p:sp>
      <p:sp>
        <p:nvSpPr>
          <p:cNvPr id="5" name="TextBox 4">
            <a:extLst>
              <a:ext uri="{FF2B5EF4-FFF2-40B4-BE49-F238E27FC236}">
                <a16:creationId xmlns:a16="http://schemas.microsoft.com/office/drawing/2014/main" id="{292F74D5-1E11-4196-952F-AC74B026251F}"/>
              </a:ext>
            </a:extLst>
          </p:cNvPr>
          <p:cNvSpPr txBox="1"/>
          <p:nvPr/>
        </p:nvSpPr>
        <p:spPr>
          <a:xfrm>
            <a:off x="6800089" y="3838715"/>
            <a:ext cx="2343911" cy="1169551"/>
          </a:xfrm>
          <a:prstGeom prst="rect">
            <a:avLst/>
          </a:prstGeom>
          <a:noFill/>
        </p:spPr>
        <p:txBody>
          <a:bodyPr wrap="none" rtlCol="0">
            <a:spAutoFit/>
          </a:bodyPr>
          <a:lstStyle/>
          <a:p>
            <a:r>
              <a:rPr lang="en-US" dirty="0"/>
              <a:t>Other Papers:</a:t>
            </a:r>
          </a:p>
          <a:p>
            <a:pPr marL="285750" indent="-285750">
              <a:buFont typeface="Arial" panose="020B0604020202020204" pitchFamily="34" charset="0"/>
              <a:buChar char="•"/>
            </a:pPr>
            <a:r>
              <a:rPr lang="en-US" dirty="0">
                <a:hlinkClick r:id="rId5"/>
              </a:rPr>
              <a:t>Elastic Nets</a:t>
            </a:r>
            <a:endParaRPr lang="en-US" dirty="0"/>
          </a:p>
          <a:p>
            <a:pPr marL="285750" indent="-285750">
              <a:buFont typeface="Arial" panose="020B0604020202020204" pitchFamily="34" charset="0"/>
              <a:buChar char="•"/>
            </a:pPr>
            <a:r>
              <a:rPr lang="en-US" dirty="0">
                <a:hlinkClick r:id="rId6"/>
              </a:rPr>
              <a:t>LASSO</a:t>
            </a:r>
            <a:endParaRPr lang="en-US" dirty="0"/>
          </a:p>
          <a:p>
            <a:pPr marL="285750" indent="-285750">
              <a:buFont typeface="Arial" panose="020B0604020202020204" pitchFamily="34" charset="0"/>
              <a:buChar char="•"/>
            </a:pPr>
            <a:r>
              <a:rPr lang="en-US" dirty="0">
                <a:hlinkClick r:id="rId7"/>
              </a:rPr>
              <a:t>Ridge Regression</a:t>
            </a:r>
            <a:endParaRPr lang="en-US" dirty="0"/>
          </a:p>
          <a:p>
            <a:pPr marL="285750" indent="-285750">
              <a:buFont typeface="Arial" panose="020B0604020202020204" pitchFamily="34" charset="0"/>
              <a:buChar char="•"/>
            </a:pPr>
            <a:r>
              <a:rPr lang="en-US" dirty="0">
                <a:hlinkClick r:id="rId8"/>
              </a:rPr>
              <a:t>L</a:t>
            </a:r>
            <a:r>
              <a:rPr lang="en-US" baseline="-25000" dirty="0">
                <a:hlinkClick r:id="rId8"/>
              </a:rPr>
              <a:t>1</a:t>
            </a:r>
            <a:r>
              <a:rPr lang="en-US" dirty="0">
                <a:hlinkClick r:id="rId8"/>
              </a:rPr>
              <a:t> vs L</a:t>
            </a:r>
            <a:r>
              <a:rPr lang="en-US" baseline="-25000" dirty="0">
                <a:hlinkClick r:id="rId8"/>
              </a:rPr>
              <a:t>2</a:t>
            </a:r>
            <a:r>
              <a:rPr lang="en-US" dirty="0">
                <a:hlinkClick r:id="rId8"/>
              </a:rPr>
              <a:t> Regularization</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D4711B-A421-4151-A9C5-1D7BCD7DDCE4}"/>
                  </a:ext>
                </a:extLst>
              </p:cNvPr>
              <p:cNvSpPr txBox="1"/>
              <p:nvPr/>
            </p:nvSpPr>
            <p:spPr>
              <a:xfrm>
                <a:off x="3440954" y="300546"/>
                <a:ext cx="5284498" cy="2611805"/>
              </a:xfrm>
              <a:prstGeom prst="rect">
                <a:avLst/>
              </a:prstGeom>
              <a:noFill/>
            </p:spPr>
            <p:txBody>
              <a:bodyPr wrap="square" rtlCol="0">
                <a:spAutoFit/>
              </a:bodyPr>
              <a:lstStyle/>
              <a:p>
                <a:r>
                  <a:rPr lang="en-US" dirty="0"/>
                  <a:t>LASSO: Least Absolute Shrinkage and Selection Operator</a:t>
                </a:r>
              </a:p>
              <a:p>
                <a:pPr marL="285750" indent="-285750">
                  <a:buFont typeface="Arial" panose="020B0604020202020204" pitchFamily="34" charset="0"/>
                  <a:buChar char="•"/>
                </a:pPr>
                <a:r>
                  <a:rPr lang="en-US" dirty="0"/>
                  <a:t>Based on the L</a:t>
                </a:r>
                <a:r>
                  <a:rPr lang="en-US" baseline="-25000" dirty="0"/>
                  <a:t>1</a:t>
                </a:r>
                <a:r>
                  <a:rPr lang="en-US" dirty="0"/>
                  <a:t> distance (a.k.a. the taxicab metric)</a:t>
                </a:r>
              </a:p>
              <a:p>
                <a:pPr marL="285750" indent="-285750">
                  <a:buFont typeface="Arial" panose="020B0604020202020204" pitchFamily="34" charset="0"/>
                  <a:buChar char="•"/>
                </a:pPr>
                <a14:m>
                  <m:oMath xmlns:m="http://schemas.openxmlformats.org/officeDocument/2006/math">
                    <m:r>
                      <m:rPr>
                        <m:sty m:val="p"/>
                      </m:rPr>
                      <a:rPr lang="en-US">
                        <a:solidFill>
                          <a:schemeClr val="tx1"/>
                        </a:solidFill>
                        <a:latin typeface="Cambria Math" panose="02040503050406030204" pitchFamily="18" charset="0"/>
                        <a:ea typeface="Cambria Math" panose="02040503050406030204" pitchFamily="18" charset="0"/>
                      </a:rPr>
                      <m:t>SSError</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𝜆</m:t>
                    </m:r>
                    <m:r>
                      <a:rPr lang="en-US" i="1">
                        <a:solidFill>
                          <a:schemeClr val="tx1"/>
                        </a:solidFill>
                        <a:latin typeface="Cambria Math" panose="02040503050406030204" pitchFamily="18" charset="0"/>
                        <a:ea typeface="Cambria Math" panose="02040503050406030204" pitchFamily="18" charset="0"/>
                      </a:rPr>
                      <m:t> ×</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r>
                          <m:rPr>
                            <m:sty m:val="p"/>
                          </m:rPr>
                          <a:rPr lang="en-US">
                            <a:solidFill>
                              <a:schemeClr val="tx1"/>
                            </a:solidFill>
                            <a:latin typeface="Cambria Math" panose="02040503050406030204" pitchFamily="18" charset="0"/>
                            <a:ea typeface="Cambria Math" panose="02040503050406030204" pitchFamily="18" charset="0"/>
                          </a:rPr>
                          <m:t>slope</m:t>
                        </m:r>
                      </m:e>
                    </m:d>
                    <m:r>
                      <a:rPr lang="en-US" i="1">
                        <a:solidFill>
                          <a:schemeClr val="tx1"/>
                        </a:solidFill>
                        <a:latin typeface="Cambria Math" panose="02040503050406030204" pitchFamily="18" charset="0"/>
                        <a:ea typeface="Cambria Math" panose="02040503050406030204" pitchFamily="18" charset="0"/>
                      </a:rPr>
                      <m:t>)</m:t>
                    </m:r>
                  </m:oMath>
                </a14:m>
                <a:endParaRPr lang="en-US" dirty="0"/>
              </a:p>
              <a:p>
                <a:pPr marL="285750" indent="-285750">
                  <a:buFont typeface="Arial" panose="020B0604020202020204" pitchFamily="34" charset="0"/>
                  <a:buChar char="•"/>
                </a:pPr>
                <a:endParaRPr lang="en-US" dirty="0"/>
              </a:p>
              <a:p>
                <a:r>
                  <a:rPr lang="en-US" dirty="0"/>
                  <a:t>Ridge Regression (a.k.a. Weight Decay)</a:t>
                </a:r>
              </a:p>
              <a:p>
                <a:pPr marL="285750" indent="-285750">
                  <a:buFont typeface="Arial" panose="020B0604020202020204" pitchFamily="34" charset="0"/>
                  <a:buChar char="•"/>
                </a:pPr>
                <a:r>
                  <a:rPr lang="en-US" dirty="0"/>
                  <a:t>Most commonly used.</a:t>
                </a:r>
              </a:p>
              <a:p>
                <a:pPr marL="285750" indent="-285750">
                  <a:buFont typeface="Arial" panose="020B0604020202020204" pitchFamily="34" charset="0"/>
                  <a:buChar char="•"/>
                </a:pPr>
                <a:r>
                  <a:rPr lang="en-US" dirty="0"/>
                  <a:t>Based on L</a:t>
                </a:r>
                <a:r>
                  <a:rPr lang="en-US" baseline="-25000" dirty="0"/>
                  <a:t>2</a:t>
                </a:r>
                <a:r>
                  <a:rPr lang="en-US" dirty="0"/>
                  <a:t> distance (Euclidean distance)</a:t>
                </a:r>
              </a:p>
              <a:p>
                <a:pPr marL="285750" indent="-285750">
                  <a:buFont typeface="Arial" panose="020B0604020202020204" pitchFamily="34" charset="0"/>
                  <a:buChar char="•"/>
                </a:pP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0</m:t>
                                </m:r>
                              </m:sub>
                            </m:sSub>
                          </m:lim>
                        </m:limLow>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rPr>
                                      <m:t>2</m:t>
                                    </m:r>
                                  </m:sup>
                                </m:sSup>
                              </m:e>
                            </m:nary>
                          </m:e>
                        </m:d>
                      </m:e>
                    </m:func>
                  </m:oMath>
                </a14:m>
                <a:r>
                  <a:rPr lang="en-US" dirty="0"/>
                  <a:t> subject to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ea typeface="Cambria Math" panose="02040503050406030204" pitchFamily="18" charset="0"/>
                                      </a:rPr>
                                      <m:t>𝑝</m:t>
                                    </m:r>
                                  </m:sup>
                                </m:sSup>
                              </m:e>
                            </m:nary>
                          </m:e>
                        </m:d>
                      </m:e>
                      <m:sup>
                        <m:r>
                          <a:rPr lang="en-US" i="1">
                            <a:latin typeface="Cambria Math" panose="02040503050406030204" pitchFamily="18" charset="0"/>
                          </a:rPr>
                          <m:t>1/</m:t>
                        </m:r>
                        <m:r>
                          <a:rPr lang="en-US" i="1">
                            <a:latin typeface="Cambria Math" panose="02040503050406030204" pitchFamily="18" charset="0"/>
                          </a:rPr>
                          <m:t>𝑝</m:t>
                        </m:r>
                      </m:sup>
                    </m:sSup>
                  </m:oMath>
                </a14:m>
                <a:endParaRPr lang="en-US" dirty="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m:rPr>
                        <m:sty m:val="p"/>
                      </m:rPr>
                      <a:rPr lang="en-US">
                        <a:solidFill>
                          <a:schemeClr val="tx1"/>
                        </a:solidFill>
                        <a:latin typeface="Cambria Math" panose="02040503050406030204" pitchFamily="18" charset="0"/>
                        <a:ea typeface="Cambria Math" panose="02040503050406030204" pitchFamily="18" charset="0"/>
                      </a:rPr>
                      <m:t>SSError</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𝜆</m:t>
                    </m:r>
                    <m:r>
                      <a:rPr lang="en-US" i="1">
                        <a:solidFill>
                          <a:schemeClr val="tx1"/>
                        </a:solidFill>
                        <a:latin typeface="Cambria Math" panose="02040503050406030204" pitchFamily="18" charset="0"/>
                        <a:ea typeface="Cambria Math" panose="02040503050406030204" pitchFamily="18" charset="0"/>
                      </a:rPr>
                      <m:t> ×</m:t>
                    </m:r>
                    <m:sSup>
                      <m:sSupPr>
                        <m:ctrlPr>
                          <a:rPr lang="en-US" i="1">
                            <a:solidFill>
                              <a:schemeClr val="tx1"/>
                            </a:solidFill>
                            <a:latin typeface="Cambria Math" panose="02040503050406030204" pitchFamily="18" charset="0"/>
                            <a:ea typeface="Cambria Math" panose="02040503050406030204" pitchFamily="18" charset="0"/>
                          </a:rPr>
                        </m:ctrlPr>
                      </m:sSupPr>
                      <m:e>
                        <m:r>
                          <a:rPr lang="en-US">
                            <a:solidFill>
                              <a:schemeClr val="tx1"/>
                            </a:solidFill>
                            <a:latin typeface="Cambria Math" panose="02040503050406030204" pitchFamily="18" charset="0"/>
                            <a:ea typeface="Cambria Math" panose="02040503050406030204" pitchFamily="18" charset="0"/>
                          </a:rPr>
                          <m:t> </m:t>
                        </m:r>
                        <m:r>
                          <m:rPr>
                            <m:sty m:val="p"/>
                          </m:rPr>
                          <a:rPr lang="en-US">
                            <a:solidFill>
                              <a:schemeClr val="tx1"/>
                            </a:solidFill>
                            <a:latin typeface="Cambria Math" panose="02040503050406030204" pitchFamily="18" charset="0"/>
                            <a:ea typeface="Cambria Math" panose="02040503050406030204" pitchFamily="18" charset="0"/>
                          </a:rPr>
                          <m:t>slope</m:t>
                        </m:r>
                      </m:e>
                      <m:sup>
                        <m:r>
                          <a:rPr lang="en-US" i="1">
                            <a:solidFill>
                              <a:schemeClr val="tx1"/>
                            </a:solidFill>
                            <a:latin typeface="Cambria Math" panose="02040503050406030204" pitchFamily="18" charset="0"/>
                            <a:ea typeface="Cambria Math" panose="02040503050406030204" pitchFamily="18" charset="0"/>
                          </a:rPr>
                          <m:t>2</m:t>
                        </m:r>
                      </m:sup>
                    </m:sSup>
                    <m:r>
                      <a:rPr lang="en-US" i="1">
                        <a:solidFill>
                          <a:schemeClr val="tx1"/>
                        </a:solidFill>
                        <a:latin typeface="Cambria Math" panose="02040503050406030204" pitchFamily="18" charset="0"/>
                        <a:ea typeface="Cambria Math" panose="02040503050406030204" pitchFamily="18" charset="0"/>
                      </a:rPr>
                      <m:t>)</m:t>
                    </m:r>
                  </m:oMath>
                </a14:m>
                <a:endParaRPr lang="en-US" i="1" dirty="0">
                  <a:solidFill>
                    <a:schemeClr val="tx1"/>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i="1" dirty="0">
                  <a:solidFill>
                    <a:schemeClr val="tx1"/>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dirty="0"/>
              </a:p>
            </p:txBody>
          </p:sp>
        </mc:Choice>
        <mc:Fallback xmlns="">
          <p:sp>
            <p:nvSpPr>
              <p:cNvPr id="6" name="TextBox 5">
                <a:extLst>
                  <a:ext uri="{FF2B5EF4-FFF2-40B4-BE49-F238E27FC236}">
                    <a16:creationId xmlns:a16="http://schemas.microsoft.com/office/drawing/2014/main" id="{AFD4711B-A421-4151-A9C5-1D7BCD7DDCE4}"/>
                  </a:ext>
                </a:extLst>
              </p:cNvPr>
              <p:cNvSpPr txBox="1">
                <a:spLocks noRot="1" noChangeAspect="1" noMove="1" noResize="1" noEditPoints="1" noAdjustHandles="1" noChangeArrowheads="1" noChangeShapeType="1" noTextEdit="1"/>
              </p:cNvSpPr>
              <p:nvPr/>
            </p:nvSpPr>
            <p:spPr>
              <a:xfrm>
                <a:off x="3440954" y="300546"/>
                <a:ext cx="5284498" cy="2611805"/>
              </a:xfrm>
              <a:prstGeom prst="rect">
                <a:avLst/>
              </a:prstGeom>
              <a:blipFill>
                <a:blip r:embed="rId9"/>
                <a:stretch>
                  <a:fillRect l="-240" t="-483"/>
                </a:stretch>
              </a:blipFill>
            </p:spPr>
            <p:txBody>
              <a:bodyPr/>
              <a:lstStyle/>
              <a:p>
                <a:r>
                  <a:rPr lang="en-US">
                    <a:noFill/>
                  </a:rPr>
                  <a:t> </a:t>
                </a:r>
              </a:p>
            </p:txBody>
          </p:sp>
        </mc:Fallback>
      </mc:AlternateContent>
      <p:pic>
        <p:nvPicPr>
          <p:cNvPr id="4100" name="Picture 4" descr="File:L1 and L2 balls.svg">
            <a:extLst>
              <a:ext uri="{FF2B5EF4-FFF2-40B4-BE49-F238E27FC236}">
                <a16:creationId xmlns:a16="http://schemas.microsoft.com/office/drawing/2014/main" id="{80D01C20-47AD-46E0-889E-F53B4C5787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958" y="2912351"/>
            <a:ext cx="3770854" cy="16968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C0ADFF-CA5A-48C5-8897-5C7D94B61132}"/>
              </a:ext>
            </a:extLst>
          </p:cNvPr>
          <p:cNvSpPr/>
          <p:nvPr/>
        </p:nvSpPr>
        <p:spPr>
          <a:xfrm>
            <a:off x="3862791" y="4802366"/>
            <a:ext cx="1611187" cy="369332"/>
          </a:xfrm>
          <a:prstGeom prst="rect">
            <a:avLst/>
          </a:prstGeom>
        </p:spPr>
        <p:txBody>
          <a:bodyPr wrap="square">
            <a:spAutoFit/>
          </a:bodyPr>
          <a:lstStyle/>
          <a:p>
            <a:r>
              <a:rPr lang="en-US" sz="900" dirty="0">
                <a:hlinkClick r:id="rId11"/>
              </a:rPr>
              <a:t>https://en.wikipedia.org/wiki/File:L1_and_L2_balls.svg</a:t>
            </a:r>
            <a:endParaRPr lang="en-US" sz="900" dirty="0"/>
          </a:p>
        </p:txBody>
      </p:sp>
    </p:spTree>
    <p:extLst>
      <p:ext uri="{BB962C8B-B14F-4D97-AF65-F5344CB8AC3E}">
        <p14:creationId xmlns:p14="http://schemas.microsoft.com/office/powerpoint/2010/main" val="30993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FF27-B3AA-4859-999A-64197AF6C484}"/>
              </a:ext>
            </a:extLst>
          </p:cNvPr>
          <p:cNvSpPr>
            <a:spLocks noGrp="1"/>
          </p:cNvSpPr>
          <p:nvPr>
            <p:ph type="title"/>
          </p:nvPr>
        </p:nvSpPr>
        <p:spPr/>
        <p:txBody>
          <a:bodyPr/>
          <a:lstStyle/>
          <a:p>
            <a:r>
              <a:rPr lang="en-US" dirty="0"/>
              <a:t>Common Parameters to Sweep</a:t>
            </a:r>
          </a:p>
        </p:txBody>
      </p:sp>
      <p:sp>
        <p:nvSpPr>
          <p:cNvPr id="3" name="Text Placeholder 2">
            <a:extLst>
              <a:ext uri="{FF2B5EF4-FFF2-40B4-BE49-F238E27FC236}">
                <a16:creationId xmlns:a16="http://schemas.microsoft.com/office/drawing/2014/main" id="{AE4AD450-AFF1-44AC-9756-F18ED7C12BBD}"/>
              </a:ext>
            </a:extLst>
          </p:cNvPr>
          <p:cNvSpPr>
            <a:spLocks noGrp="1"/>
          </p:cNvSpPr>
          <p:nvPr>
            <p:ph type="body" idx="1"/>
          </p:nvPr>
        </p:nvSpPr>
        <p:spPr/>
        <p:txBody>
          <a:bodyPr/>
          <a:lstStyle/>
          <a:p>
            <a:r>
              <a:rPr lang="en-US" dirty="0"/>
              <a:t>Trees:</a:t>
            </a:r>
          </a:p>
          <a:p>
            <a:pPr lvl="1">
              <a:lnSpc>
                <a:spcPct val="100000"/>
              </a:lnSpc>
              <a:spcBef>
                <a:spcPts val="0"/>
              </a:spcBef>
            </a:pPr>
            <a:r>
              <a:rPr lang="en-US" dirty="0"/>
              <a:t>Max Depth</a:t>
            </a:r>
          </a:p>
          <a:p>
            <a:pPr lvl="1">
              <a:lnSpc>
                <a:spcPct val="100000"/>
              </a:lnSpc>
              <a:spcBef>
                <a:spcPts val="0"/>
              </a:spcBef>
            </a:pPr>
            <a:r>
              <a:rPr lang="en-US" dirty="0"/>
              <a:t>Max Bins</a:t>
            </a:r>
          </a:p>
          <a:p>
            <a:pPr lvl="1">
              <a:lnSpc>
                <a:spcPct val="100000"/>
              </a:lnSpc>
              <a:spcBef>
                <a:spcPts val="0"/>
              </a:spcBef>
            </a:pPr>
            <a:r>
              <a:rPr lang="en-US" dirty="0"/>
              <a:t>Number of Trees (in a Random Forest)</a:t>
            </a:r>
          </a:p>
          <a:p>
            <a:pPr lvl="1">
              <a:lnSpc>
                <a:spcPct val="100000"/>
              </a:lnSpc>
              <a:spcBef>
                <a:spcPts val="0"/>
              </a:spcBef>
            </a:pPr>
            <a:r>
              <a:rPr lang="en-US" dirty="0"/>
              <a:t>Max Splits</a:t>
            </a:r>
          </a:p>
          <a:p>
            <a:pPr lvl="1">
              <a:lnSpc>
                <a:spcPct val="100000"/>
              </a:lnSpc>
              <a:spcBef>
                <a:spcPts val="0"/>
              </a:spcBef>
            </a:pPr>
            <a:r>
              <a:rPr lang="en-US" dirty="0"/>
              <a:t>Max Features</a:t>
            </a:r>
          </a:p>
          <a:p>
            <a:pPr lvl="1">
              <a:lnSpc>
                <a:spcPct val="100000"/>
              </a:lnSpc>
              <a:spcBef>
                <a:spcPts val="0"/>
              </a:spcBef>
            </a:pPr>
            <a:r>
              <a:rPr lang="en-US" dirty="0"/>
              <a:t>Min Samples per Leaf</a:t>
            </a:r>
          </a:p>
          <a:p>
            <a:pPr lvl="1">
              <a:lnSpc>
                <a:spcPct val="100000"/>
              </a:lnSpc>
              <a:spcBef>
                <a:spcPts val="0"/>
              </a:spcBef>
            </a:pPr>
            <a:r>
              <a:rPr lang="en-US" dirty="0"/>
              <a:t>Max Leaf Nodes</a:t>
            </a:r>
          </a:p>
          <a:p>
            <a:pPr lvl="1">
              <a:lnSpc>
                <a:spcPct val="100000"/>
              </a:lnSpc>
              <a:spcBef>
                <a:spcPts val="0"/>
              </a:spcBef>
            </a:pPr>
            <a:r>
              <a:rPr lang="en-US" dirty="0"/>
              <a:t>Min Impurity Decrease</a:t>
            </a:r>
          </a:p>
          <a:p>
            <a:pPr lvl="1">
              <a:lnSpc>
                <a:spcPct val="100000"/>
              </a:lnSpc>
              <a:spcBef>
                <a:spcPts val="0"/>
              </a:spcBef>
            </a:pPr>
            <a:r>
              <a:rPr lang="en-US" dirty="0"/>
              <a:t>Min Impurity to Split</a:t>
            </a:r>
          </a:p>
          <a:p>
            <a:pPr lvl="1">
              <a:lnSpc>
                <a:spcPct val="100000"/>
              </a:lnSpc>
              <a:spcBef>
                <a:spcPts val="0"/>
              </a:spcBef>
            </a:pPr>
            <a:r>
              <a:rPr lang="en-US" dirty="0"/>
              <a:t>… and more</a:t>
            </a:r>
          </a:p>
        </p:txBody>
      </p:sp>
      <p:sp>
        <p:nvSpPr>
          <p:cNvPr id="4" name="Text Placeholder 3">
            <a:extLst>
              <a:ext uri="{FF2B5EF4-FFF2-40B4-BE49-F238E27FC236}">
                <a16:creationId xmlns:a16="http://schemas.microsoft.com/office/drawing/2014/main" id="{3A625093-B6F9-4EA9-8615-EEA75CF682AB}"/>
              </a:ext>
            </a:extLst>
          </p:cNvPr>
          <p:cNvSpPr>
            <a:spLocks noGrp="1"/>
          </p:cNvSpPr>
          <p:nvPr>
            <p:ph type="body" idx="2"/>
          </p:nvPr>
        </p:nvSpPr>
        <p:spPr>
          <a:xfrm>
            <a:off x="5650572" y="1602675"/>
            <a:ext cx="3398178" cy="3002400"/>
          </a:xfrm>
        </p:spPr>
        <p:txBody>
          <a:bodyPr/>
          <a:lstStyle/>
          <a:p>
            <a:r>
              <a:rPr lang="en-US" dirty="0"/>
              <a:t>Regression and Other Algorithms:</a:t>
            </a:r>
          </a:p>
          <a:p>
            <a:pPr lvl="1">
              <a:lnSpc>
                <a:spcPct val="100000"/>
              </a:lnSpc>
              <a:spcBef>
                <a:spcPts val="0"/>
              </a:spcBef>
            </a:pPr>
            <a:r>
              <a:rPr lang="en-US" dirty="0"/>
              <a:t>Regularization</a:t>
            </a:r>
          </a:p>
          <a:p>
            <a:pPr lvl="1">
              <a:lnSpc>
                <a:spcPct val="100000"/>
              </a:lnSpc>
              <a:spcBef>
                <a:spcPts val="0"/>
              </a:spcBef>
            </a:pPr>
            <a:r>
              <a:rPr lang="en-US" dirty="0"/>
              <a:t>Elastic Net</a:t>
            </a:r>
          </a:p>
          <a:p>
            <a:pPr lvl="1">
              <a:lnSpc>
                <a:spcPct val="100000"/>
              </a:lnSpc>
              <a:spcBef>
                <a:spcPts val="0"/>
              </a:spcBef>
            </a:pPr>
            <a:r>
              <a:rPr lang="en-US" dirty="0"/>
              <a:t>Maximum Iterations</a:t>
            </a:r>
          </a:p>
          <a:p>
            <a:pPr lvl="1">
              <a:lnSpc>
                <a:spcPct val="100000"/>
              </a:lnSpc>
              <a:spcBef>
                <a:spcPts val="0"/>
              </a:spcBef>
            </a:pPr>
            <a:r>
              <a:rPr lang="en-US" dirty="0"/>
              <a:t>Smoothing (in Naïve Bayes)</a:t>
            </a:r>
          </a:p>
          <a:p>
            <a:pPr lvl="1">
              <a:lnSpc>
                <a:spcPct val="100000"/>
              </a:lnSpc>
              <a:spcBef>
                <a:spcPts val="0"/>
              </a:spcBef>
            </a:pPr>
            <a:r>
              <a:rPr lang="en-US" dirty="0"/>
              <a:t>… and more</a:t>
            </a:r>
          </a:p>
        </p:txBody>
      </p:sp>
      <p:sp>
        <p:nvSpPr>
          <p:cNvPr id="5" name="Rectangle 4">
            <a:extLst>
              <a:ext uri="{FF2B5EF4-FFF2-40B4-BE49-F238E27FC236}">
                <a16:creationId xmlns:a16="http://schemas.microsoft.com/office/drawing/2014/main" id="{3EBACC46-04CD-47C5-80D3-E64918757097}"/>
              </a:ext>
            </a:extLst>
          </p:cNvPr>
          <p:cNvSpPr/>
          <p:nvPr/>
        </p:nvSpPr>
        <p:spPr>
          <a:xfrm>
            <a:off x="199444" y="1602675"/>
            <a:ext cx="1857956" cy="3277820"/>
          </a:xfrm>
          <a:prstGeom prst="rect">
            <a:avLst/>
          </a:prstGeom>
        </p:spPr>
        <p:txBody>
          <a:bodyPr wrap="square">
            <a:spAutoFit/>
          </a:bodyPr>
          <a:lstStyle/>
          <a:p>
            <a:r>
              <a:rPr lang="en-US" sz="900" dirty="0">
                <a:hlinkClick r:id="rId2"/>
              </a:rPr>
              <a:t>https://scikit-learn.org/stable/modules/generated/sklearn.tree.DecisionTreeClassifier.html</a:t>
            </a:r>
            <a:endParaRPr lang="en-US" sz="900" dirty="0"/>
          </a:p>
          <a:p>
            <a:endParaRPr lang="en-US" sz="900" dirty="0"/>
          </a:p>
          <a:p>
            <a:r>
              <a:rPr lang="en-US" sz="900" dirty="0">
                <a:hlinkClick r:id="rId3"/>
              </a:rPr>
              <a:t>https://spark.apache.org/docs/2.2.0/mllib-decision-tree.html</a:t>
            </a:r>
            <a:endParaRPr lang="en-US" sz="900" dirty="0"/>
          </a:p>
          <a:p>
            <a:endParaRPr lang="en-US" sz="900" dirty="0"/>
          </a:p>
          <a:p>
            <a:r>
              <a:rPr lang="en-US" sz="900" dirty="0">
                <a:hlinkClick r:id="rId4"/>
              </a:rPr>
              <a:t>https://scikit-learn.org/stable/modules/generated/sklearn.linear_model.LinearRegression.html#sklearn.linear_model.LinearRegression</a:t>
            </a:r>
            <a:endParaRPr lang="en-US" sz="900" dirty="0"/>
          </a:p>
          <a:p>
            <a:endParaRPr lang="en-US" sz="900" dirty="0"/>
          </a:p>
          <a:p>
            <a:r>
              <a:rPr lang="en-US" sz="900" dirty="0">
                <a:hlinkClick r:id="rId5"/>
              </a:rPr>
              <a:t>https://spark.apache.org/docs/2.2.0/ml-classification-regression.html#regression</a:t>
            </a:r>
            <a:endParaRPr lang="en-US" sz="900" dirty="0"/>
          </a:p>
          <a:p>
            <a:endParaRPr lang="en-US" sz="900" dirty="0"/>
          </a:p>
          <a:p>
            <a:r>
              <a:rPr lang="en-US" sz="900" dirty="0">
                <a:hlinkClick r:id="rId6"/>
              </a:rPr>
              <a:t>https://spark.apache.org/docs/2.2.0/mllib-naive-bayes.html#naive-bayes-sparkmllib</a:t>
            </a:r>
            <a:endParaRPr lang="en-US" sz="900" dirty="0"/>
          </a:p>
          <a:p>
            <a:endParaRPr lang="en-US" sz="900" dirty="0"/>
          </a:p>
        </p:txBody>
      </p:sp>
    </p:spTree>
    <p:extLst>
      <p:ext uri="{BB962C8B-B14F-4D97-AF65-F5344CB8AC3E}">
        <p14:creationId xmlns:p14="http://schemas.microsoft.com/office/powerpoint/2010/main" val="2534537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D942-A5BE-4BC8-86A7-966F9A033905}"/>
              </a:ext>
            </a:extLst>
          </p:cNvPr>
          <p:cNvSpPr>
            <a:spLocks noGrp="1"/>
          </p:cNvSpPr>
          <p:nvPr>
            <p:ph type="title"/>
          </p:nvPr>
        </p:nvSpPr>
        <p:spPr>
          <a:xfrm>
            <a:off x="319500" y="490496"/>
            <a:ext cx="2808000" cy="538204"/>
          </a:xfrm>
        </p:spPr>
        <p:txBody>
          <a:bodyPr/>
          <a:lstStyle/>
          <a:p>
            <a:r>
              <a:rPr lang="en-US" dirty="0"/>
              <a:t>Gradient Descent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EFEAD20-C6CE-4C48-8DCF-ED91FAE0D514}"/>
                  </a:ext>
                </a:extLst>
              </p:cNvPr>
              <p:cNvSpPr>
                <a:spLocks noGrp="1"/>
              </p:cNvSpPr>
              <p:nvPr>
                <p:ph type="body" idx="1"/>
              </p:nvPr>
            </p:nvSpPr>
            <p:spPr>
              <a:xfrm>
                <a:off x="369109" y="1053830"/>
                <a:ext cx="2808000" cy="2667000"/>
              </a:xfrm>
            </p:spPr>
            <p:txBody>
              <a:bodyPr/>
              <a:lstStyle/>
              <a:p>
                <a:r>
                  <a:rPr lang="en-US" dirty="0"/>
                  <a:t>In general, used to find the local minimum of a function</a:t>
                </a:r>
              </a:p>
              <a:p>
                <a:r>
                  <a:rPr lang="en-US" dirty="0"/>
                  <a:t>Assume there is a multivariable function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that is differentiable. The function decreases fastest as you go in the direction of the negative gradient, starting at a point.</a:t>
                </a:r>
              </a:p>
              <a:p>
                <a:pPr marL="15240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m:oMathPara>
                </a14:m>
                <a:endParaRPr lang="en-US" dirty="0"/>
              </a:p>
              <a:p>
                <a:r>
                  <a:rPr lang="en-US" dirty="0"/>
                  <a:t>Assumes a smooth topology and convex topology. (Not always true for parameters)</a:t>
                </a:r>
              </a:p>
            </p:txBody>
          </p:sp>
        </mc:Choice>
        <mc:Fallback xmlns="">
          <p:sp>
            <p:nvSpPr>
              <p:cNvPr id="3" name="Text Placeholder 2">
                <a:extLst>
                  <a:ext uri="{FF2B5EF4-FFF2-40B4-BE49-F238E27FC236}">
                    <a16:creationId xmlns:a16="http://schemas.microsoft.com/office/drawing/2014/main" id="{EEFEAD20-C6CE-4C48-8DCF-ED91FAE0D514}"/>
                  </a:ext>
                </a:extLst>
              </p:cNvPr>
              <p:cNvSpPr>
                <a:spLocks noGrp="1" noRot="1" noChangeAspect="1" noMove="1" noResize="1" noEditPoints="1" noAdjustHandles="1" noChangeArrowheads="1" noChangeShapeType="1" noTextEdit="1"/>
              </p:cNvSpPr>
              <p:nvPr>
                <p:ph type="body" idx="1"/>
              </p:nvPr>
            </p:nvSpPr>
            <p:spPr>
              <a:xfrm>
                <a:off x="369109" y="1053830"/>
                <a:ext cx="2808000" cy="2667000"/>
              </a:xfrm>
              <a:blipFill>
                <a:blip r:embed="rId2"/>
                <a:stretch>
                  <a:fillRect r="-870" b="-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AC99D1-0FF7-4705-B1A7-69F33F29623C}"/>
                  </a:ext>
                </a:extLst>
              </p:cNvPr>
              <p:cNvSpPr txBox="1"/>
              <p:nvPr/>
            </p:nvSpPr>
            <p:spPr>
              <a:xfrm>
                <a:off x="901223" y="4113960"/>
                <a:ext cx="164455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𝑓</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𝑥</m:t>
                          </m:r>
                        </m:e>
                      </m:d>
                      <m:r>
                        <a:rPr lang="en-US" b="0" i="0" smtClean="0">
                          <a:solidFill>
                            <a:schemeClr val="accent2"/>
                          </a:solidFill>
                          <a:latin typeface="Cambria Math" panose="02040503050406030204" pitchFamily="18" charset="0"/>
                        </a:rPr>
                        <m:t>=</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4</m:t>
                          </m:r>
                        </m:sup>
                      </m:sSup>
                      <m:r>
                        <a:rPr lang="en-US" b="0" i="1" smtClean="0">
                          <a:solidFill>
                            <a:schemeClr val="accent2"/>
                          </a:solidFill>
                          <a:latin typeface="Cambria Math" panose="02040503050406030204" pitchFamily="18" charset="0"/>
                        </a:rPr>
                        <m:t>−3</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3</m:t>
                          </m:r>
                        </m:sup>
                      </m:sSup>
                      <m:r>
                        <a:rPr lang="en-US" b="0" i="1" smtClean="0">
                          <a:solidFill>
                            <a:schemeClr val="accent2"/>
                          </a:solidFill>
                          <a:latin typeface="Cambria Math" panose="02040503050406030204" pitchFamily="18" charset="0"/>
                        </a:rPr>
                        <m:t>+2</m:t>
                      </m:r>
                    </m:oMath>
                  </m:oMathPara>
                </a14:m>
                <a:endParaRPr lang="en-US" b="0" dirty="0">
                  <a:solidFill>
                    <a:schemeClr val="accent2"/>
                  </a:solidFill>
                </a:endParaRP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5" name="TextBox 4">
                <a:extLst>
                  <a:ext uri="{FF2B5EF4-FFF2-40B4-BE49-F238E27FC236}">
                    <a16:creationId xmlns:a16="http://schemas.microsoft.com/office/drawing/2014/main" id="{50AC99D1-0FF7-4705-B1A7-69F33F29623C}"/>
                  </a:ext>
                </a:extLst>
              </p:cNvPr>
              <p:cNvSpPr txBox="1">
                <a:spLocks noRot="1" noChangeAspect="1" noMove="1" noResize="1" noEditPoints="1" noAdjustHandles="1" noChangeArrowheads="1" noChangeShapeType="1" noTextEdit="1"/>
              </p:cNvSpPr>
              <p:nvPr/>
            </p:nvSpPr>
            <p:spPr>
              <a:xfrm>
                <a:off x="901223" y="4113960"/>
                <a:ext cx="1644553" cy="430887"/>
              </a:xfrm>
              <a:prstGeom prst="rect">
                <a:avLst/>
              </a:prstGeom>
              <a:blipFill>
                <a:blip r:embed="rId3"/>
                <a:stretch>
                  <a:fillRect l="-3333" r="-1481" b="-1549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5788736-9531-4624-8F63-5043B8B11C78}"/>
              </a:ext>
            </a:extLst>
          </p:cNvPr>
          <p:cNvSpPr/>
          <p:nvPr/>
        </p:nvSpPr>
        <p:spPr>
          <a:xfrm>
            <a:off x="3287700" y="57213"/>
            <a:ext cx="2568600" cy="2516073"/>
          </a:xfrm>
          <a:prstGeom prst="rect">
            <a:avLst/>
          </a:prstGeom>
        </p:spPr>
        <p:txBody>
          <a:bodyPr wrap="square">
            <a:spAutoFit/>
          </a:bodyPr>
          <a:lstStyle/>
          <a:p>
            <a:r>
              <a:rPr lang="en-US" sz="1050" dirty="0">
                <a:latin typeface="Consolas" panose="020B0609020204030204" pitchFamily="49" charset="0"/>
              </a:rPr>
              <a:t>## Parameters</a:t>
            </a:r>
          </a:p>
          <a:p>
            <a:r>
              <a:rPr lang="en-US" sz="1050" dirty="0">
                <a:latin typeface="Consolas" panose="020B0609020204030204" pitchFamily="49" charset="0"/>
              </a:rPr>
              <a:t>alpha = 0.001 #</a:t>
            </a:r>
            <a:r>
              <a:rPr lang="en-US" sz="1050" dirty="0" err="1">
                <a:latin typeface="Consolas" panose="020B0609020204030204" pitchFamily="49" charset="0"/>
              </a:rPr>
              <a:t>Stepsize</a:t>
            </a:r>
            <a:endParaRPr lang="en-US" sz="1050" dirty="0">
              <a:latin typeface="Consolas" panose="020B0609020204030204" pitchFamily="49" charset="0"/>
            </a:endParaRPr>
          </a:p>
          <a:p>
            <a:r>
              <a:rPr lang="en-US" sz="1050" dirty="0" err="1">
                <a:latin typeface="Consolas" panose="020B0609020204030204" pitchFamily="49" charset="0"/>
              </a:rPr>
              <a:t>iter</a:t>
            </a:r>
            <a:r>
              <a:rPr lang="en-US" sz="1050" dirty="0">
                <a:latin typeface="Consolas" panose="020B0609020204030204" pitchFamily="49" charset="0"/>
              </a:rPr>
              <a:t> = 500 #Iterations</a:t>
            </a:r>
          </a:p>
          <a:p>
            <a:endParaRPr lang="en-US" sz="1050" dirty="0">
              <a:latin typeface="Consolas" panose="020B0609020204030204" pitchFamily="49" charset="0"/>
            </a:endParaRPr>
          </a:p>
          <a:p>
            <a:r>
              <a:rPr lang="en-US" sz="1050" dirty="0">
                <a:latin typeface="Consolas" panose="020B0609020204030204" pitchFamily="49" charset="0"/>
              </a:rPr>
              <a:t># Define the objective function f(x) = x^4 - 3*x^3 + 2</a:t>
            </a:r>
          </a:p>
          <a:p>
            <a:r>
              <a:rPr lang="en-US" sz="1050" dirty="0" err="1">
                <a:latin typeface="Consolas" panose="020B0609020204030204" pitchFamily="49" charset="0"/>
              </a:rPr>
              <a:t>objFun</a:t>
            </a:r>
            <a:r>
              <a:rPr lang="en-US" sz="1050" dirty="0">
                <a:latin typeface="Consolas" panose="020B0609020204030204" pitchFamily="49" charset="0"/>
              </a:rPr>
              <a:t> = function(x){</a:t>
            </a:r>
          </a:p>
          <a:p>
            <a:r>
              <a:rPr lang="en-US" sz="1050" dirty="0">
                <a:latin typeface="Consolas" panose="020B0609020204030204" pitchFamily="49" charset="0"/>
              </a:rPr>
              <a:t>  return(x^4 - 3*x^3 + 2)</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Define the gradient of f(x) = x^4 - 3*x^3 + 2</a:t>
            </a:r>
          </a:p>
          <a:p>
            <a:r>
              <a:rPr lang="en-US" sz="1050" dirty="0">
                <a:latin typeface="Consolas" panose="020B0609020204030204" pitchFamily="49" charset="0"/>
              </a:rPr>
              <a:t>gradient = function(x){</a:t>
            </a:r>
          </a:p>
          <a:p>
            <a:r>
              <a:rPr lang="en-US" sz="1050" dirty="0">
                <a:latin typeface="Consolas" panose="020B0609020204030204" pitchFamily="49" charset="0"/>
              </a:rPr>
              <a:t>  return((4*x^3) - (9*x^2))</a:t>
            </a:r>
          </a:p>
          <a:p>
            <a:r>
              <a:rPr lang="en-US" sz="1050" dirty="0">
                <a:latin typeface="Consolas" panose="020B0609020204030204" pitchFamily="49" charset="0"/>
              </a:rPr>
              <a:t>} </a:t>
            </a:r>
          </a:p>
        </p:txBody>
      </p:sp>
      <p:sp>
        <p:nvSpPr>
          <p:cNvPr id="9" name="Rectangle 8">
            <a:extLst>
              <a:ext uri="{FF2B5EF4-FFF2-40B4-BE49-F238E27FC236}">
                <a16:creationId xmlns:a16="http://schemas.microsoft.com/office/drawing/2014/main" id="{42D8CC26-BD68-4632-9062-68FC12F11589}"/>
              </a:ext>
            </a:extLst>
          </p:cNvPr>
          <p:cNvSpPr/>
          <p:nvPr/>
        </p:nvSpPr>
        <p:spPr>
          <a:xfrm>
            <a:off x="5856300" y="58748"/>
            <a:ext cx="3187223" cy="4154984"/>
          </a:xfrm>
          <a:prstGeom prst="rect">
            <a:avLst/>
          </a:prstGeom>
        </p:spPr>
        <p:txBody>
          <a:bodyPr wrap="square">
            <a:spAutoFit/>
          </a:bodyPr>
          <a:lstStyle/>
          <a:p>
            <a:r>
              <a:rPr lang="en-US" sz="1100" dirty="0">
                <a:latin typeface="Consolas" panose="020B0609020204030204" pitchFamily="49" charset="0"/>
              </a:rPr>
              <a:t># Randomly initialize a value to x</a:t>
            </a:r>
          </a:p>
          <a:p>
            <a:r>
              <a:rPr lang="en-US" sz="1100" dirty="0" err="1">
                <a:latin typeface="Consolas" panose="020B0609020204030204" pitchFamily="49" charset="0"/>
              </a:rPr>
              <a:t>set.seed</a:t>
            </a:r>
            <a:r>
              <a:rPr lang="en-US" sz="1100" dirty="0">
                <a:latin typeface="Consolas" panose="020B0609020204030204" pitchFamily="49" charset="0"/>
              </a:rPr>
              <a:t>(1337)</a:t>
            </a:r>
          </a:p>
          <a:p>
            <a:r>
              <a:rPr lang="en-US" sz="1100" dirty="0">
                <a:latin typeface="Consolas" panose="020B0609020204030204" pitchFamily="49" charset="0"/>
              </a:rPr>
              <a:t>x = floor(</a:t>
            </a:r>
            <a:r>
              <a:rPr lang="en-US" sz="1100" dirty="0" err="1">
                <a:latin typeface="Consolas" panose="020B0609020204030204" pitchFamily="49" charset="0"/>
              </a:rPr>
              <a:t>runif</a:t>
            </a:r>
            <a:r>
              <a:rPr lang="en-US" sz="1100" dirty="0">
                <a:latin typeface="Consolas" panose="020B0609020204030204" pitchFamily="49" charset="0"/>
              </a:rPr>
              <a:t>(1, 0, 10))</a:t>
            </a:r>
          </a:p>
          <a:p>
            <a:endParaRPr lang="en-US" sz="1100" dirty="0">
              <a:latin typeface="Consolas" panose="020B0609020204030204" pitchFamily="49" charset="0"/>
            </a:endParaRPr>
          </a:p>
          <a:p>
            <a:r>
              <a:rPr lang="en-US" sz="1100" dirty="0">
                <a:latin typeface="Consolas" panose="020B0609020204030204" pitchFamily="49" charset="0"/>
              </a:rPr>
              <a:t># Create a vector to contain all x's for all steps</a:t>
            </a:r>
          </a:p>
          <a:p>
            <a:r>
              <a:rPr lang="en-US" sz="1100" dirty="0">
                <a:latin typeface="Consolas" panose="020B0609020204030204" pitchFamily="49" charset="0"/>
              </a:rPr>
              <a:t>values = numeric(</a:t>
            </a:r>
            <a:r>
              <a:rPr lang="en-US" sz="1100" dirty="0" err="1">
                <a:latin typeface="Consolas" panose="020B0609020204030204" pitchFamily="49" charset="0"/>
              </a:rPr>
              <a:t>iter</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Loop for Gradient Descent method to find the minimum</a:t>
            </a:r>
          </a:p>
          <a:p>
            <a:r>
              <a:rPr lang="en-US" sz="1100" dirty="0">
                <a:latin typeface="Consolas" panose="020B0609020204030204" pitchFamily="49" charset="0"/>
              </a:rPr>
              <a:t>for(</a:t>
            </a:r>
            <a:r>
              <a:rPr lang="en-US" sz="1100" dirty="0" err="1">
                <a:latin typeface="Consolas" panose="020B0609020204030204" pitchFamily="49" charset="0"/>
              </a:rPr>
              <a:t>i</a:t>
            </a:r>
            <a:r>
              <a:rPr lang="en-US" sz="1100" dirty="0">
                <a:latin typeface="Consolas" panose="020B0609020204030204" pitchFamily="49" charset="0"/>
              </a:rPr>
              <a:t> in </a:t>
            </a:r>
            <a:r>
              <a:rPr lang="en-US" sz="1100" dirty="0" err="1">
                <a:latin typeface="Consolas" panose="020B0609020204030204" pitchFamily="49" charset="0"/>
              </a:rPr>
              <a:t>seq_len</a:t>
            </a:r>
            <a:r>
              <a:rPr lang="en-US" sz="1100" dirty="0">
                <a:latin typeface="Consolas" panose="020B0609020204030204" pitchFamily="49" charset="0"/>
              </a:rPr>
              <a:t>(</a:t>
            </a:r>
            <a:r>
              <a:rPr lang="en-US" sz="1100" dirty="0" err="1">
                <a:latin typeface="Consolas" panose="020B0609020204030204" pitchFamily="49" charset="0"/>
              </a:rPr>
              <a:t>iter</a:t>
            </a:r>
            <a:r>
              <a:rPr lang="en-US" sz="1100" dirty="0">
                <a:latin typeface="Consolas" panose="020B0609020204030204" pitchFamily="49" charset="0"/>
              </a:rPr>
              <a:t>)){</a:t>
            </a:r>
          </a:p>
          <a:p>
            <a:r>
              <a:rPr lang="en-US" sz="1100" dirty="0">
                <a:latin typeface="Consolas" panose="020B0609020204030204" pitchFamily="49" charset="0"/>
              </a:rPr>
              <a:t>  x = x - alpha*gradient(x)</a:t>
            </a:r>
          </a:p>
          <a:p>
            <a:r>
              <a:rPr lang="en-US" sz="1100" dirty="0">
                <a:latin typeface="Consolas" panose="020B0609020204030204" pitchFamily="49" charset="0"/>
              </a:rPr>
              <a:t>  values[</a:t>
            </a:r>
            <a:r>
              <a:rPr lang="en-US" sz="1100" dirty="0" err="1">
                <a:latin typeface="Consolas" panose="020B0609020204030204" pitchFamily="49" charset="0"/>
              </a:rPr>
              <a:t>i</a:t>
            </a:r>
            <a:r>
              <a:rPr lang="en-US" sz="1100" dirty="0">
                <a:latin typeface="Consolas" panose="020B0609020204030204" pitchFamily="49" charset="0"/>
              </a:rPr>
              <a:t>] = x</a:t>
            </a:r>
          </a:p>
          <a:p>
            <a:r>
              <a:rPr lang="en-US" sz="1100" dirty="0">
                <a:latin typeface="Consolas" panose="020B0609020204030204" pitchFamily="49" charset="0"/>
              </a:rPr>
              <a:t>  print(x)</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Output</a:t>
            </a:r>
          </a:p>
          <a:p>
            <a:r>
              <a:rPr lang="en-US" sz="1100" dirty="0">
                <a:latin typeface="Consolas" panose="020B0609020204030204" pitchFamily="49" charset="0"/>
              </a:rPr>
              <a:t>print(paste("The minimum of f(x) is ",</a:t>
            </a:r>
          </a:p>
          <a:p>
            <a:r>
              <a:rPr lang="en-US" sz="1100" dirty="0">
                <a:latin typeface="Consolas" panose="020B0609020204030204" pitchFamily="49" charset="0"/>
              </a:rPr>
              <a:t>            </a:t>
            </a:r>
            <a:r>
              <a:rPr lang="en-US" sz="1100" dirty="0" err="1">
                <a:latin typeface="Consolas" panose="020B0609020204030204" pitchFamily="49" charset="0"/>
              </a:rPr>
              <a:t>objFun</a:t>
            </a:r>
            <a:r>
              <a:rPr lang="en-US" sz="1100" dirty="0">
                <a:latin typeface="Consolas" panose="020B0609020204030204" pitchFamily="49" charset="0"/>
              </a:rPr>
              <a:t>(x),</a:t>
            </a:r>
          </a:p>
          <a:p>
            <a:r>
              <a:rPr lang="en-US" sz="1100" dirty="0">
                <a:latin typeface="Consolas" panose="020B0609020204030204" pitchFamily="49" charset="0"/>
              </a:rPr>
              <a:t>            " at position x = ",</a:t>
            </a:r>
          </a:p>
          <a:p>
            <a:r>
              <a:rPr lang="en-US" sz="1100" dirty="0">
                <a:latin typeface="Consolas" panose="020B0609020204030204" pitchFamily="49" charset="0"/>
              </a:rPr>
              <a:t>            x,</a:t>
            </a:r>
          </a:p>
          <a:p>
            <a:r>
              <a:rPr lang="en-US" sz="1100" dirty="0">
                <a:latin typeface="Consolas" panose="020B0609020204030204" pitchFamily="49" charset="0"/>
              </a:rPr>
              <a:t>            </a:t>
            </a:r>
            <a:r>
              <a:rPr lang="en-US" sz="1100" dirty="0" err="1">
                <a:latin typeface="Consolas" panose="020B0609020204030204" pitchFamily="49" charset="0"/>
              </a:rPr>
              <a:t>sep</a:t>
            </a:r>
            <a:r>
              <a:rPr lang="en-US" sz="1100" dirty="0">
                <a:latin typeface="Consolas" panose="020B0609020204030204" pitchFamily="49" charset="0"/>
              </a:rPr>
              <a:t> = ""))</a:t>
            </a:r>
          </a:p>
          <a:p>
            <a:r>
              <a:rPr lang="en-US" sz="1100" dirty="0">
                <a:latin typeface="Consolas" panose="020B0609020204030204" pitchFamily="49" charset="0"/>
              </a:rPr>
              <a:t>plot(values,</a:t>
            </a:r>
          </a:p>
          <a:p>
            <a:r>
              <a:rPr lang="en-US" sz="1100" dirty="0">
                <a:latin typeface="Consolas" panose="020B0609020204030204" pitchFamily="49" charset="0"/>
              </a:rPr>
              <a:t>     type = "l")</a:t>
            </a:r>
            <a:endParaRPr lang="en-US" sz="1100" dirty="0"/>
          </a:p>
        </p:txBody>
      </p:sp>
      <p:pic>
        <p:nvPicPr>
          <p:cNvPr id="11" name="Picture 10">
            <a:extLst>
              <a:ext uri="{FF2B5EF4-FFF2-40B4-BE49-F238E27FC236}">
                <a16:creationId xmlns:a16="http://schemas.microsoft.com/office/drawing/2014/main" id="{6B56F484-B643-47F7-9A27-16A04AF51BE1}"/>
              </a:ext>
            </a:extLst>
          </p:cNvPr>
          <p:cNvPicPr>
            <a:picLocks noChangeAspect="1"/>
          </p:cNvPicPr>
          <p:nvPr/>
        </p:nvPicPr>
        <p:blipFill>
          <a:blip r:embed="rId4"/>
          <a:stretch>
            <a:fillRect/>
          </a:stretch>
        </p:blipFill>
        <p:spPr>
          <a:xfrm>
            <a:off x="3287700" y="2571750"/>
            <a:ext cx="2568600" cy="2568600"/>
          </a:xfrm>
          <a:prstGeom prst="rect">
            <a:avLst/>
          </a:prstGeom>
          <a:solidFill>
            <a:schemeClr val="accent2"/>
          </a:solidFill>
          <a:ln>
            <a:solidFill>
              <a:schemeClr val="accent2"/>
            </a:solidFill>
          </a:ln>
        </p:spPr>
      </p:pic>
    </p:spTree>
    <p:extLst>
      <p:ext uri="{BB962C8B-B14F-4D97-AF65-F5344CB8AC3E}">
        <p14:creationId xmlns:p14="http://schemas.microsoft.com/office/powerpoint/2010/main" val="1974333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FB1-755B-4034-87E4-A20096904BA6}"/>
              </a:ext>
            </a:extLst>
          </p:cNvPr>
          <p:cNvSpPr>
            <a:spLocks noGrp="1"/>
          </p:cNvSpPr>
          <p:nvPr>
            <p:ph type="title"/>
          </p:nvPr>
        </p:nvSpPr>
        <p:spPr/>
        <p:txBody>
          <a:bodyPr/>
          <a:lstStyle/>
          <a:p>
            <a:r>
              <a:rPr lang="en-US" dirty="0"/>
              <a:t>Cross Validation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53F08D-B017-424C-8C0E-0B5D12E04E55}"/>
                  </a:ext>
                </a:extLst>
              </p:cNvPr>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𝑘</m:t>
                    </m:r>
                  </m:oMath>
                </a14:m>
                <a:r>
                  <a:rPr lang="en-US" dirty="0"/>
                  <a:t>-Fold CV</a:t>
                </a:r>
              </a:p>
              <a:p>
                <a:pPr lvl="1"/>
                <a:r>
                  <a:rPr lang="en-US" dirty="0"/>
                  <a:t>“Non-exhaustive” – Not all ways of splitting the training data are tested. So, this is an approximation.</a:t>
                </a:r>
              </a:p>
              <a:p>
                <a:pPr lvl="1"/>
                <a:r>
                  <a:rPr lang="en-US" dirty="0"/>
                  <a:t>Randomly split the data into </a:t>
                </a:r>
                <a14:m>
                  <m:oMath xmlns:m="http://schemas.openxmlformats.org/officeDocument/2006/math">
                    <m:r>
                      <a:rPr lang="en-US" i="1" dirty="0" smtClean="0">
                        <a:latin typeface="Cambria Math" panose="02040503050406030204" pitchFamily="18" charset="0"/>
                      </a:rPr>
                      <m:t>𝑘</m:t>
                    </m:r>
                  </m:oMath>
                </a14:m>
                <a:r>
                  <a:rPr lang="en-US" dirty="0"/>
                  <a:t> equally-sized subsets. One subset is used as validation while the rest are used for training.</a:t>
                </a:r>
              </a:p>
            </p:txBody>
          </p:sp>
        </mc:Choice>
        <mc:Fallback xmlns="">
          <p:sp>
            <p:nvSpPr>
              <p:cNvPr id="4" name="Text Placeholder 3">
                <a:extLst>
                  <a:ext uri="{FF2B5EF4-FFF2-40B4-BE49-F238E27FC236}">
                    <a16:creationId xmlns:a16="http://schemas.microsoft.com/office/drawing/2014/main" id="{2C53F08D-B017-424C-8C0E-0B5D12E04E5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7BAE12A-0FE4-49AE-99CA-2E059CE21B78}"/>
                  </a:ext>
                </a:extLst>
              </p:cNvPr>
              <p:cNvSpPr>
                <a:spLocks noGrp="1"/>
              </p:cNvSpPr>
              <p:nvPr>
                <p:ph type="body" idx="2"/>
              </p:nvPr>
            </p:nvSpPr>
            <p:spPr/>
            <p:txBody>
              <a:bodyPr/>
              <a:lstStyle/>
              <a:p>
                <a:r>
                  <a:rPr lang="en-US" dirty="0"/>
                  <a:t>L</a:t>
                </a:r>
                <a14:m>
                  <m:oMath xmlns:m="http://schemas.openxmlformats.org/officeDocument/2006/math">
                    <m:r>
                      <a:rPr lang="en-US" i="1" dirty="0" smtClean="0">
                        <a:latin typeface="Cambria Math" panose="02040503050406030204" pitchFamily="18" charset="0"/>
                      </a:rPr>
                      <m:t>𝑝</m:t>
                    </m:r>
                  </m:oMath>
                </a14:m>
                <a:r>
                  <a:rPr lang="en-US" dirty="0"/>
                  <a:t>OCV: Leave-p-out Cross-Validation</a:t>
                </a:r>
              </a:p>
              <a:p>
                <a:pPr lvl="1"/>
                <a:r>
                  <a:rPr lang="en-US" dirty="0"/>
                  <a:t>“Exhaustive” – All possible ways to dividing the training data are tested.</a:t>
                </a:r>
              </a:p>
              <a:p>
                <a:pPr lvl="1"/>
                <a:r>
                  <a:rPr lang="en-US" dirty="0"/>
                  <a:t>Use </a:t>
                </a:r>
                <a14:m>
                  <m:oMath xmlns:m="http://schemas.openxmlformats.org/officeDocument/2006/math">
                    <m:r>
                      <a:rPr lang="en-US" i="1" dirty="0" smtClean="0">
                        <a:latin typeface="Cambria Math" panose="02040503050406030204" pitchFamily="18" charset="0"/>
                      </a:rPr>
                      <m:t>𝑝</m:t>
                    </m:r>
                  </m:oMath>
                </a14:m>
                <a:r>
                  <a:rPr lang="en-US" dirty="0"/>
                  <a:t> observations as the validation set and the rest as the training set.</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𝑝</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a14:m>
                <a:r>
                  <a:rPr lang="en-US" dirty="0"/>
                  <a:t> (Computationally Infeasible)</a:t>
                </a:r>
              </a:p>
            </p:txBody>
          </p:sp>
        </mc:Choice>
        <mc:Fallback xmlns="">
          <p:sp>
            <p:nvSpPr>
              <p:cNvPr id="5" name="Text Placeholder 4">
                <a:extLst>
                  <a:ext uri="{FF2B5EF4-FFF2-40B4-BE49-F238E27FC236}">
                    <a16:creationId xmlns:a16="http://schemas.microsoft.com/office/drawing/2014/main" id="{57BAE12A-0FE4-49AE-99CA-2E059CE21B78}"/>
                  </a:ext>
                </a:extLst>
              </p:cNvPr>
              <p:cNvSpPr>
                <a:spLocks noGrp="1" noRot="1" noChangeAspect="1" noMove="1" noResize="1" noEditPoints="1" noAdjustHandles="1" noChangeArrowheads="1" noChangeShapeType="1" noTextEdit="1"/>
              </p:cNvSpPr>
              <p:nvPr>
                <p:ph type="body" idx="2"/>
              </p:nvPr>
            </p:nvSpPr>
            <p:spPr>
              <a:blipFill>
                <a:blip r:embed="rId3"/>
                <a:stretch>
                  <a:fillRect b="-2033"/>
                </a:stretch>
              </a:blipFill>
            </p:spPr>
            <p:txBody>
              <a:bodyPr/>
              <a:lstStyle/>
              <a:p>
                <a:r>
                  <a:rPr lang="en-US">
                    <a:noFill/>
                  </a:rPr>
                  <a:t> </a:t>
                </a:r>
              </a:p>
            </p:txBody>
          </p:sp>
        </mc:Fallback>
      </mc:AlternateContent>
    </p:spTree>
    <p:extLst>
      <p:ext uri="{BB962C8B-B14F-4D97-AF65-F5344CB8AC3E}">
        <p14:creationId xmlns:p14="http://schemas.microsoft.com/office/powerpoint/2010/main" val="827475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E64E-B3EB-41A5-9356-03C57F86565C}"/>
              </a:ext>
            </a:extLst>
          </p:cNvPr>
          <p:cNvSpPr>
            <a:spLocks noGrp="1"/>
          </p:cNvSpPr>
          <p:nvPr>
            <p:ph type="title"/>
          </p:nvPr>
        </p:nvSpPr>
        <p:spPr/>
        <p:txBody>
          <a:bodyPr/>
          <a:lstStyle/>
          <a:p>
            <a:br>
              <a:rPr lang="en-US" dirty="0"/>
            </a:br>
            <a:r>
              <a:rPr lang="en-US" dirty="0"/>
              <a:t>When to parallelize?</a:t>
            </a:r>
            <a:br>
              <a:rPr lang="en-US" dirty="0"/>
            </a:b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08D351D-39B3-4112-8E97-2E96BA61A8E5}"/>
                  </a:ext>
                </a:extLst>
              </p:cNvPr>
              <p:cNvSpPr>
                <a:spLocks noGrp="1"/>
              </p:cNvSpPr>
              <p:nvPr>
                <p:ph type="body" idx="1"/>
              </p:nvPr>
            </p:nvSpPr>
            <p:spPr>
              <a:xfrm>
                <a:off x="319500" y="1592580"/>
                <a:ext cx="2808000" cy="3060424"/>
              </a:xfrm>
            </p:spPr>
            <p:txBody>
              <a:bodyPr/>
              <a:lstStyle/>
              <a:p>
                <a:r>
                  <a:rPr lang="en-US" dirty="0"/>
                  <a:t>Adding processors may seem to help with processing times, but there is always overhead to running the parallelism that will reduce the speed gain.</a:t>
                </a:r>
              </a:p>
              <a:p>
                <a:endParaRPr lang="en-US" dirty="0"/>
              </a:p>
              <a:p>
                <a:endParaRPr lang="en-US" dirty="0"/>
              </a:p>
              <a:p>
                <a:pPr marL="152400" indent="0">
                  <a:buNone/>
                </a:pPr>
                <a:r>
                  <a:rPr lang="en-US" sz="1600" b="1" dirty="0">
                    <a:solidFill>
                      <a:schemeClr val="tx1"/>
                    </a:solidFill>
                  </a:rPr>
                  <a:t>Amdahl’s Law</a:t>
                </a:r>
                <a:r>
                  <a:rPr lang="en-US" dirty="0"/>
                  <a:t>:</a:t>
                </a:r>
              </a:p>
              <a:p>
                <a:pPr marL="609600" lvl="1" indent="0">
                  <a:buNone/>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Speedup</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𝑠</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𝑝</m:t>
                                  </m:r>
                                </m:sub>
                              </m:sSub>
                            </m:num>
                            <m:den>
                              <m:r>
                                <a:rPr lang="en-US" sz="1400" b="0" i="1" smtClean="0">
                                  <a:latin typeface="Cambria Math" panose="02040503050406030204" pitchFamily="18" charset="0"/>
                                </a:rPr>
                                <m:t>𝑛</m:t>
                              </m:r>
                            </m:den>
                          </m:f>
                        </m:den>
                      </m:f>
                    </m:oMath>
                  </m:oMathPara>
                </a14:m>
                <a:endParaRPr lang="en-US" sz="1400" dirty="0"/>
              </a:p>
            </p:txBody>
          </p:sp>
        </mc:Choice>
        <mc:Fallback xmlns="">
          <p:sp>
            <p:nvSpPr>
              <p:cNvPr id="3" name="Text Placeholder 2">
                <a:extLst>
                  <a:ext uri="{FF2B5EF4-FFF2-40B4-BE49-F238E27FC236}">
                    <a16:creationId xmlns:a16="http://schemas.microsoft.com/office/drawing/2014/main" id="{A08D351D-39B3-4112-8E97-2E96BA61A8E5}"/>
                  </a:ext>
                </a:extLst>
              </p:cNvPr>
              <p:cNvSpPr>
                <a:spLocks noGrp="1" noRot="1" noChangeAspect="1" noMove="1" noResize="1" noEditPoints="1" noAdjustHandles="1" noChangeArrowheads="1" noChangeShapeType="1" noTextEdit="1"/>
              </p:cNvSpPr>
              <p:nvPr>
                <p:ph type="body" idx="1"/>
              </p:nvPr>
            </p:nvSpPr>
            <p:spPr>
              <a:xfrm>
                <a:off x="319500" y="1592580"/>
                <a:ext cx="2808000" cy="3060424"/>
              </a:xfrm>
              <a:blipFill>
                <a:blip r:embed="rId2"/>
                <a:stretch>
                  <a:fillRect r="-217"/>
                </a:stretch>
              </a:blipFill>
            </p:spPr>
            <p:txBody>
              <a:bodyPr/>
              <a:lstStyle/>
              <a:p>
                <a:r>
                  <a:rPr lang="en-US">
                    <a:noFill/>
                  </a:rPr>
                  <a:t> </a:t>
                </a:r>
              </a:p>
            </p:txBody>
          </p:sp>
        </mc:Fallback>
      </mc:AlternateContent>
      <p:pic>
        <p:nvPicPr>
          <p:cNvPr id="3074" name="Picture 2">
            <a:extLst>
              <a:ext uri="{FF2B5EF4-FFF2-40B4-BE49-F238E27FC236}">
                <a16:creationId xmlns:a16="http://schemas.microsoft.com/office/drawing/2014/main" id="{F2C61AC2-84DE-4604-B9E1-4B731B238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560" y="419100"/>
            <a:ext cx="5510518"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3DFC387-6994-407E-9CB4-9A4538A0432F}"/>
              </a:ext>
            </a:extLst>
          </p:cNvPr>
          <p:cNvSpPr/>
          <p:nvPr/>
        </p:nvSpPr>
        <p:spPr>
          <a:xfrm>
            <a:off x="3414560" y="4749514"/>
            <a:ext cx="5409940" cy="261610"/>
          </a:xfrm>
          <a:prstGeom prst="rect">
            <a:avLst/>
          </a:prstGeom>
        </p:spPr>
        <p:txBody>
          <a:bodyPr wrap="square">
            <a:spAutoFit/>
          </a:bodyPr>
          <a:lstStyle/>
          <a:p>
            <a:pPr algn="ctr"/>
            <a:r>
              <a:rPr lang="en-US" sz="1100" dirty="0">
                <a:hlinkClick r:id="rId4"/>
              </a:rPr>
              <a:t>http://www-inst.eecs.berkeley.edu/~n252/paper/Amdahl.pdf</a:t>
            </a:r>
            <a:endParaRPr lang="en-US" sz="1100" dirty="0"/>
          </a:p>
        </p:txBody>
      </p:sp>
      <p:sp>
        <p:nvSpPr>
          <p:cNvPr id="5" name="TextBox 4">
            <a:extLst>
              <a:ext uri="{FF2B5EF4-FFF2-40B4-BE49-F238E27FC236}">
                <a16:creationId xmlns:a16="http://schemas.microsoft.com/office/drawing/2014/main" id="{DFF1907D-C8FE-4BC8-A69B-FD5BBB57278E}"/>
              </a:ext>
            </a:extLst>
          </p:cNvPr>
          <p:cNvSpPr txBox="1"/>
          <p:nvPr/>
        </p:nvSpPr>
        <p:spPr>
          <a:xfrm>
            <a:off x="689874" y="4527342"/>
            <a:ext cx="2581156" cy="430887"/>
          </a:xfrm>
          <a:prstGeom prst="rect">
            <a:avLst/>
          </a:prstGeom>
          <a:noFill/>
        </p:spPr>
        <p:txBody>
          <a:bodyPr wrap="none" rtlCol="0">
            <a:spAutoFit/>
          </a:bodyPr>
          <a:lstStyle/>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s</a:t>
            </a:r>
            <a:r>
              <a:rPr lang="en-US" sz="1100" dirty="0"/>
              <a:t> = Ratio of program that is sequential</a:t>
            </a:r>
          </a:p>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p</a:t>
            </a:r>
            <a:r>
              <a:rPr lang="en-US" sz="1100" dirty="0"/>
              <a:t> = Ratio of program that is parallel</a:t>
            </a:r>
          </a:p>
        </p:txBody>
      </p:sp>
    </p:spTree>
    <p:extLst>
      <p:ext uri="{BB962C8B-B14F-4D97-AF65-F5344CB8AC3E}">
        <p14:creationId xmlns:p14="http://schemas.microsoft.com/office/powerpoint/2010/main" val="293163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6C1D-D1E3-4506-80F5-073119852021}"/>
              </a:ext>
            </a:extLst>
          </p:cNvPr>
          <p:cNvSpPr>
            <a:spLocks noGrp="1"/>
          </p:cNvSpPr>
          <p:nvPr>
            <p:ph type="title"/>
          </p:nvPr>
        </p:nvSpPr>
        <p:spPr/>
        <p:txBody>
          <a:bodyPr/>
          <a:lstStyle/>
          <a:p>
            <a:r>
              <a:rPr lang="en-US" dirty="0"/>
              <a:t>Training Parallelization </a:t>
            </a:r>
            <a:r>
              <a:rPr lang="en-US" sz="2400" dirty="0"/>
              <a:t>- Packages</a:t>
            </a:r>
            <a:endParaRPr lang="en-US" dirty="0"/>
          </a:p>
        </p:txBody>
      </p:sp>
      <p:sp>
        <p:nvSpPr>
          <p:cNvPr id="3" name="Text Placeholder 2">
            <a:extLst>
              <a:ext uri="{FF2B5EF4-FFF2-40B4-BE49-F238E27FC236}">
                <a16:creationId xmlns:a16="http://schemas.microsoft.com/office/drawing/2014/main" id="{0EA71ED9-8F79-47CD-87FC-1750AD66A6E8}"/>
              </a:ext>
            </a:extLst>
          </p:cNvPr>
          <p:cNvSpPr>
            <a:spLocks noGrp="1"/>
          </p:cNvSpPr>
          <p:nvPr>
            <p:ph type="body" idx="1"/>
          </p:nvPr>
        </p:nvSpPr>
        <p:spPr/>
        <p:txBody>
          <a:bodyPr/>
          <a:lstStyle/>
          <a:p>
            <a:r>
              <a:rPr lang="en-US" dirty="0"/>
              <a:t>In R</a:t>
            </a:r>
          </a:p>
          <a:p>
            <a:pPr lvl="1"/>
            <a:r>
              <a:rPr lang="en-US" dirty="0"/>
              <a:t>parallel, foreach, </a:t>
            </a:r>
            <a:r>
              <a:rPr lang="en-US" dirty="0" err="1"/>
              <a:t>doParallel</a:t>
            </a:r>
            <a:r>
              <a:rPr lang="en-US" dirty="0"/>
              <a:t>, </a:t>
            </a:r>
            <a:r>
              <a:rPr lang="en-US" dirty="0" err="1"/>
              <a:t>doMC</a:t>
            </a:r>
            <a:r>
              <a:rPr lang="en-US" dirty="0"/>
              <a:t>, </a:t>
            </a:r>
            <a:r>
              <a:rPr lang="en-US" dirty="0" err="1"/>
              <a:t>doSNOW</a:t>
            </a:r>
            <a:r>
              <a:rPr lang="en-US" dirty="0"/>
              <a:t>, </a:t>
            </a:r>
            <a:r>
              <a:rPr lang="en-US" dirty="0" err="1"/>
              <a:t>doMPI</a:t>
            </a:r>
            <a:endParaRPr lang="en-US" dirty="0"/>
          </a:p>
          <a:p>
            <a:pPr lvl="1"/>
            <a:r>
              <a:rPr lang="en-US" dirty="0">
                <a:hlinkClick r:id="rId2"/>
              </a:rPr>
              <a:t>https://cran.r-project.org/web/views/HighPerformanceComputing.html</a:t>
            </a:r>
            <a:endParaRPr lang="en-US" dirty="0"/>
          </a:p>
          <a:p>
            <a:pPr lvl="1"/>
            <a:r>
              <a:rPr lang="en-US" dirty="0"/>
              <a:t>Example: </a:t>
            </a:r>
            <a:r>
              <a:rPr lang="en-US" dirty="0">
                <a:hlinkClick r:id="rId3"/>
              </a:rPr>
              <a:t>https://nceas.github.io/oss-lessons/parallel-computing-in-r/parallel-computing-in-r.html</a:t>
            </a:r>
            <a:endParaRPr lang="en-US" dirty="0"/>
          </a:p>
        </p:txBody>
      </p:sp>
      <p:sp>
        <p:nvSpPr>
          <p:cNvPr id="4" name="Text Placeholder 3">
            <a:extLst>
              <a:ext uri="{FF2B5EF4-FFF2-40B4-BE49-F238E27FC236}">
                <a16:creationId xmlns:a16="http://schemas.microsoft.com/office/drawing/2014/main" id="{EC6BE4A9-F619-4E5B-8463-C2CC8C84FF55}"/>
              </a:ext>
            </a:extLst>
          </p:cNvPr>
          <p:cNvSpPr>
            <a:spLocks noGrp="1"/>
          </p:cNvSpPr>
          <p:nvPr>
            <p:ph type="body" idx="2"/>
          </p:nvPr>
        </p:nvSpPr>
        <p:spPr/>
        <p:txBody>
          <a:bodyPr/>
          <a:lstStyle/>
          <a:p>
            <a:r>
              <a:rPr lang="en-US" dirty="0"/>
              <a:t>In Python</a:t>
            </a:r>
          </a:p>
          <a:p>
            <a:pPr lvl="1"/>
            <a:r>
              <a:rPr lang="en-US" dirty="0"/>
              <a:t>multiprocessing, Dask, </a:t>
            </a:r>
            <a:r>
              <a:rPr lang="en-US" dirty="0" err="1"/>
              <a:t>Numba</a:t>
            </a:r>
            <a:r>
              <a:rPr lang="en-US" dirty="0"/>
              <a:t>, etc.</a:t>
            </a:r>
          </a:p>
          <a:p>
            <a:pPr lvl="1"/>
            <a:r>
              <a:rPr lang="en-US" dirty="0">
                <a:hlinkClick r:id="rId4"/>
              </a:rPr>
              <a:t>https://wiki.python.org/moin/ParallelProcessing</a:t>
            </a:r>
            <a:endParaRPr lang="en-US" dirty="0"/>
          </a:p>
          <a:p>
            <a:pPr lvl="1"/>
            <a:r>
              <a:rPr lang="en-US" dirty="0"/>
              <a:t>Example: </a:t>
            </a:r>
            <a:r>
              <a:rPr lang="en-US" dirty="0">
                <a:hlinkClick r:id="rId5"/>
              </a:rPr>
              <a:t>https://nbviewer.jupyter.org/gist/ogrisel/5115540/Model%20Selection%20for%20the%20Nystroem%20Method.ipynb</a:t>
            </a:r>
            <a:endParaRPr lang="en-US" dirty="0"/>
          </a:p>
        </p:txBody>
      </p:sp>
    </p:spTree>
    <p:extLst>
      <p:ext uri="{BB962C8B-B14F-4D97-AF65-F5344CB8AC3E}">
        <p14:creationId xmlns:p14="http://schemas.microsoft.com/office/powerpoint/2010/main" val="1044200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D13C321-E21C-47E1-A65F-63F32EDA721B}"/>
              </a:ext>
            </a:extLst>
          </p:cNvPr>
          <p:cNvGraphicFramePr/>
          <p:nvPr>
            <p:extLst>
              <p:ext uri="{D42A27DB-BD31-4B8C-83A1-F6EECF244321}">
                <p14:modId xmlns:p14="http://schemas.microsoft.com/office/powerpoint/2010/main" val="1752909276"/>
              </p:ext>
            </p:extLst>
          </p:nvPr>
        </p:nvGraphicFramePr>
        <p:xfrm>
          <a:off x="266700" y="527050"/>
          <a:ext cx="8610600" cy="4616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038AF3A8-3263-44E7-9C27-CDBB9534F705}"/>
              </a:ext>
            </a:extLst>
          </p:cNvPr>
          <p:cNvSpPr>
            <a:spLocks noGrp="1"/>
          </p:cNvSpPr>
          <p:nvPr>
            <p:ph type="title"/>
          </p:nvPr>
        </p:nvSpPr>
        <p:spPr>
          <a:xfrm>
            <a:off x="283103" y="336549"/>
            <a:ext cx="6244200" cy="736601"/>
          </a:xfrm>
        </p:spPr>
        <p:txBody>
          <a:bodyPr/>
          <a:lstStyle/>
          <a:p>
            <a:r>
              <a:rPr lang="en-US" dirty="0">
                <a:solidFill>
                  <a:schemeClr val="tx1"/>
                </a:solidFill>
              </a:rPr>
              <a:t>Cluster Architecture</a:t>
            </a:r>
          </a:p>
        </p:txBody>
      </p:sp>
    </p:spTree>
    <p:extLst>
      <p:ext uri="{BB962C8B-B14F-4D97-AF65-F5344CB8AC3E}">
        <p14:creationId xmlns:p14="http://schemas.microsoft.com/office/powerpoint/2010/main" val="2301772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E77B-DDFB-4963-AF35-84D6C5588FB0}"/>
              </a:ext>
            </a:extLst>
          </p:cNvPr>
          <p:cNvSpPr>
            <a:spLocks noGrp="1"/>
          </p:cNvSpPr>
          <p:nvPr>
            <p:ph type="title"/>
          </p:nvPr>
        </p:nvSpPr>
        <p:spPr>
          <a:xfrm>
            <a:off x="422150" y="575950"/>
            <a:ext cx="4149851" cy="635400"/>
          </a:xfrm>
        </p:spPr>
        <p:txBody>
          <a:bodyPr/>
          <a:lstStyle/>
          <a:p>
            <a:r>
              <a:rPr lang="en-US" sz="2400" dirty="0">
                <a:latin typeface="Consolas" panose="020B0609020204030204" pitchFamily="49" charset="0"/>
              </a:rPr>
              <a:t>caret</a:t>
            </a:r>
            <a:r>
              <a:rPr lang="en-US" sz="2400" dirty="0"/>
              <a:t> Example</a:t>
            </a:r>
          </a:p>
        </p:txBody>
      </p:sp>
      <p:sp>
        <p:nvSpPr>
          <p:cNvPr id="3" name="Text Placeholder 2">
            <a:extLst>
              <a:ext uri="{FF2B5EF4-FFF2-40B4-BE49-F238E27FC236}">
                <a16:creationId xmlns:a16="http://schemas.microsoft.com/office/drawing/2014/main" id="{28A0BEE5-F946-4119-B32D-24FD7DEB4681}"/>
              </a:ext>
            </a:extLst>
          </p:cNvPr>
          <p:cNvSpPr>
            <a:spLocks noGrp="1"/>
          </p:cNvSpPr>
          <p:nvPr>
            <p:ph type="body" idx="1"/>
          </p:nvPr>
        </p:nvSpPr>
        <p:spPr>
          <a:xfrm>
            <a:off x="0" y="1211350"/>
            <a:ext cx="4572001" cy="3393725"/>
          </a:xfrm>
        </p:spPr>
        <p:txBody>
          <a:bodyPr/>
          <a:lstStyle/>
          <a:p>
            <a:pPr marL="139700" indent="0">
              <a:buNone/>
            </a:pPr>
            <a:r>
              <a:rPr lang="en-US" sz="1100" dirty="0" err="1">
                <a:latin typeface="Consolas" panose="020B0609020204030204" pitchFamily="49" charset="0"/>
              </a:rPr>
              <a:t>fitControl</a:t>
            </a:r>
            <a:r>
              <a:rPr lang="en-US" sz="1100" dirty="0">
                <a:latin typeface="Consolas" panose="020B0609020204030204" pitchFamily="49" charset="0"/>
              </a:rPr>
              <a:t> &lt;- </a:t>
            </a:r>
            <a:r>
              <a:rPr lang="en-US" sz="1100" dirty="0" err="1">
                <a:latin typeface="Consolas" panose="020B0609020204030204" pitchFamily="49" charset="0"/>
              </a:rPr>
              <a:t>trainControl</a:t>
            </a:r>
            <a:r>
              <a:rPr lang="en-US" sz="1100" dirty="0">
                <a:latin typeface="Consolas" panose="020B0609020204030204" pitchFamily="49" charset="0"/>
              </a:rPr>
              <a:t>(## 10-fold CV</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repeatedcv</a:t>
            </a:r>
            <a:r>
              <a:rPr lang="en-US" sz="1100" dirty="0">
                <a:latin typeface="Consolas" panose="020B0609020204030204" pitchFamily="49" charset="0"/>
              </a:rPr>
              <a:t>",</a:t>
            </a:r>
          </a:p>
          <a:p>
            <a:pPr marL="139700" indent="0">
              <a:buNone/>
            </a:pPr>
            <a:r>
              <a:rPr lang="en-US" sz="1100" dirty="0">
                <a:latin typeface="Consolas" panose="020B0609020204030204" pitchFamily="49" charset="0"/>
              </a:rPr>
              <a:t>                           number = 10,</a:t>
            </a:r>
          </a:p>
          <a:p>
            <a:pPr marL="139700" indent="0">
              <a:buNone/>
            </a:pPr>
            <a:r>
              <a:rPr lang="en-US" sz="1100" dirty="0">
                <a:latin typeface="Consolas" panose="020B0609020204030204" pitchFamily="49" charset="0"/>
              </a:rPr>
              <a:t>                           ## repeated ten times</a:t>
            </a:r>
          </a:p>
          <a:p>
            <a:pPr marL="139700" indent="0">
              <a:buNone/>
            </a:pPr>
            <a:r>
              <a:rPr lang="en-US" sz="1100" dirty="0">
                <a:latin typeface="Consolas" panose="020B0609020204030204" pitchFamily="49" charset="0"/>
              </a:rPr>
              <a:t>                           repeats = 10)</a:t>
            </a:r>
          </a:p>
          <a:p>
            <a:pPr marL="139700" indent="0">
              <a:buNone/>
            </a:pPr>
            <a:endParaRPr lang="en-US" sz="1100" dirty="0">
              <a:latin typeface="Consolas" panose="020B0609020204030204" pitchFamily="49" charset="0"/>
            </a:endParaRPr>
          </a:p>
          <a:p>
            <a:pPr marL="139700" indent="0">
              <a:buNone/>
            </a:pPr>
            <a:r>
              <a:rPr lang="en-US" sz="1100" dirty="0" err="1">
                <a:latin typeface="Consolas" panose="020B0609020204030204" pitchFamily="49" charset="0"/>
              </a:rPr>
              <a:t>gbmGrid</a:t>
            </a:r>
            <a:r>
              <a:rPr lang="en-US" sz="1100" dirty="0">
                <a:latin typeface="Consolas" panose="020B0609020204030204" pitchFamily="49" charset="0"/>
              </a:rPr>
              <a:t> &lt;-  </a:t>
            </a:r>
            <a:r>
              <a:rPr lang="en-US" sz="1100" dirty="0" err="1">
                <a:latin typeface="Consolas" panose="020B0609020204030204" pitchFamily="49" charset="0"/>
              </a:rPr>
              <a:t>expand.grid</a:t>
            </a:r>
            <a:r>
              <a:rPr lang="en-US" sz="1100" dirty="0">
                <a:latin typeface="Consolas" panose="020B0609020204030204" pitchFamily="49" charset="0"/>
              </a:rPr>
              <a:t>(</a:t>
            </a:r>
            <a:r>
              <a:rPr lang="en-US" sz="1100" dirty="0" err="1">
                <a:latin typeface="Consolas" panose="020B0609020204030204" pitchFamily="49" charset="0"/>
              </a:rPr>
              <a:t>interaction.depth</a:t>
            </a:r>
            <a:r>
              <a:rPr lang="en-US" sz="1100" dirty="0">
                <a:latin typeface="Consolas" panose="020B0609020204030204" pitchFamily="49" charset="0"/>
              </a:rPr>
              <a:t> = c(1, 5, 9),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n.trees</a:t>
            </a:r>
            <a:r>
              <a:rPr lang="en-US" sz="1100" dirty="0">
                <a:latin typeface="Consolas" panose="020B0609020204030204" pitchFamily="49" charset="0"/>
              </a:rPr>
              <a:t> = (1:30)*50, </a:t>
            </a:r>
          </a:p>
          <a:p>
            <a:pPr marL="139700" indent="0">
              <a:buNone/>
            </a:pPr>
            <a:r>
              <a:rPr lang="en-US" sz="1100" dirty="0">
                <a:latin typeface="Consolas" panose="020B0609020204030204" pitchFamily="49" charset="0"/>
              </a:rPr>
              <a:t>                        shrinkage = 0.1,</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n.minobsinnode</a:t>
            </a:r>
            <a:r>
              <a:rPr lang="en-US" sz="1100" dirty="0">
                <a:latin typeface="Consolas" panose="020B0609020204030204" pitchFamily="49" charset="0"/>
              </a:rPr>
              <a:t> = 20)</a:t>
            </a:r>
          </a:p>
          <a:p>
            <a:pPr marL="139700" indent="0">
              <a:buNone/>
            </a:pPr>
            <a:r>
              <a:rPr lang="en-US" sz="1100" dirty="0">
                <a:latin typeface="Consolas" panose="020B0609020204030204" pitchFamily="49" charset="0"/>
              </a:rPr>
              <a:t>                        </a:t>
            </a:r>
          </a:p>
          <a:p>
            <a:pPr marL="139700" indent="0">
              <a:buNone/>
            </a:pPr>
            <a:r>
              <a:rPr lang="en-US" sz="1100" dirty="0" err="1">
                <a:latin typeface="Consolas" panose="020B0609020204030204" pitchFamily="49" charset="0"/>
              </a:rPr>
              <a:t>gbmFit</a:t>
            </a:r>
            <a:r>
              <a:rPr lang="en-US" sz="1100" dirty="0">
                <a:latin typeface="Consolas" panose="020B0609020204030204" pitchFamily="49" charset="0"/>
              </a:rPr>
              <a:t>  &lt;- train(Class ~ ., data = training, </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gbm</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trControl</a:t>
            </a:r>
            <a:r>
              <a:rPr lang="en-US" sz="1100" dirty="0">
                <a:latin typeface="Consolas" panose="020B0609020204030204" pitchFamily="49" charset="0"/>
              </a:rPr>
              <a:t> = </a:t>
            </a:r>
            <a:r>
              <a:rPr lang="en-US" sz="1100" dirty="0" err="1">
                <a:latin typeface="Consolas" panose="020B0609020204030204" pitchFamily="49" charset="0"/>
              </a:rPr>
              <a:t>fitControl</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verbose = FALSE,</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tuneGrid</a:t>
            </a:r>
            <a:r>
              <a:rPr lang="en-US" sz="1100" dirty="0">
                <a:latin typeface="Consolas" panose="020B0609020204030204" pitchFamily="49" charset="0"/>
              </a:rPr>
              <a:t> = </a:t>
            </a:r>
            <a:r>
              <a:rPr lang="en-US" sz="1100" dirty="0" err="1">
                <a:latin typeface="Consolas" panose="020B0609020204030204" pitchFamily="49" charset="0"/>
              </a:rPr>
              <a:t>gbmGrid</a:t>
            </a:r>
            <a:r>
              <a:rPr lang="en-US" sz="1100" dirty="0">
                <a:latin typeface="Consolas" panose="020B0609020204030204" pitchFamily="49" charset="0"/>
              </a:rPr>
              <a:t>)</a:t>
            </a:r>
          </a:p>
        </p:txBody>
      </p:sp>
      <p:sp>
        <p:nvSpPr>
          <p:cNvPr id="4" name="Text Placeholder 3">
            <a:extLst>
              <a:ext uri="{FF2B5EF4-FFF2-40B4-BE49-F238E27FC236}">
                <a16:creationId xmlns:a16="http://schemas.microsoft.com/office/drawing/2014/main" id="{002E2FB5-0824-46DF-B58A-E6D7293E6085}"/>
              </a:ext>
            </a:extLst>
          </p:cNvPr>
          <p:cNvSpPr>
            <a:spLocks noGrp="1"/>
          </p:cNvSpPr>
          <p:nvPr>
            <p:ph type="body" idx="2"/>
          </p:nvPr>
        </p:nvSpPr>
        <p:spPr>
          <a:xfrm>
            <a:off x="4571878" y="251460"/>
            <a:ext cx="4442582" cy="4640580"/>
          </a:xfrm>
          <a:solidFill>
            <a:schemeClr val="bg1"/>
          </a:solidFill>
          <a:ln>
            <a:solidFill>
              <a:schemeClr val="accent1"/>
            </a:solidFill>
          </a:ln>
        </p:spPr>
        <p:txBody>
          <a:bodyPr/>
          <a:lstStyle/>
          <a:p>
            <a:pPr marL="139700" indent="0">
              <a:buNone/>
            </a:pPr>
            <a:r>
              <a:rPr lang="en-US" sz="800" dirty="0">
                <a:latin typeface="Consolas" panose="020B0609020204030204" pitchFamily="49" charset="0"/>
              </a:rPr>
              <a:t>## Stochastic Gradient Boosting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157 samples</a:t>
            </a:r>
          </a:p>
          <a:p>
            <a:pPr marL="139700" indent="0">
              <a:buNone/>
            </a:pPr>
            <a:r>
              <a:rPr lang="en-US" sz="800" dirty="0">
                <a:latin typeface="Consolas" panose="020B0609020204030204" pitchFamily="49" charset="0"/>
              </a:rPr>
              <a:t>##  60 predictor</a:t>
            </a:r>
          </a:p>
          <a:p>
            <a:pPr marL="139700" indent="0">
              <a:buNone/>
            </a:pPr>
            <a:r>
              <a:rPr lang="en-US" sz="800" dirty="0">
                <a:latin typeface="Consolas" panose="020B0609020204030204" pitchFamily="49" charset="0"/>
              </a:rPr>
              <a:t>##   2 classes: 'M', 'R'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No pre-processing</a:t>
            </a:r>
          </a:p>
          <a:p>
            <a:pPr marL="139700" indent="0">
              <a:buNone/>
            </a:pPr>
            <a:r>
              <a:rPr lang="en-US" sz="800" dirty="0">
                <a:latin typeface="Consolas" panose="020B0609020204030204" pitchFamily="49" charset="0"/>
              </a:rPr>
              <a:t>## Resampling: Cross-Validated (10 fold, repeated 10 times) </a:t>
            </a:r>
          </a:p>
          <a:p>
            <a:pPr marL="139700" indent="0">
              <a:buNone/>
            </a:pPr>
            <a:r>
              <a:rPr lang="en-US" sz="800" dirty="0">
                <a:latin typeface="Consolas" panose="020B0609020204030204" pitchFamily="49" charset="0"/>
              </a:rPr>
              <a:t>## Summary of sample sizes: 141, 142, 141, 142, 141, 142, ... </a:t>
            </a:r>
          </a:p>
          <a:p>
            <a:pPr marL="139700" indent="0">
              <a:buNone/>
            </a:pPr>
            <a:r>
              <a:rPr lang="en-US" sz="800" dirty="0">
                <a:latin typeface="Consolas" panose="020B0609020204030204" pitchFamily="49" charset="0"/>
              </a:rPr>
              <a:t>## Resampling results across tuning parameters:</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a:t>
            </a:r>
            <a:r>
              <a:rPr lang="en-US" sz="800" dirty="0" err="1">
                <a:latin typeface="Consolas" panose="020B0609020204030204" pitchFamily="49" charset="0"/>
              </a:rPr>
              <a:t>n.trees</a:t>
            </a:r>
            <a:r>
              <a:rPr lang="en-US" sz="800" dirty="0">
                <a:latin typeface="Consolas" panose="020B0609020204030204" pitchFamily="49" charset="0"/>
              </a:rPr>
              <a:t>  Accuracy  Kappa</a:t>
            </a:r>
          </a:p>
          <a:p>
            <a:pPr marL="139700" indent="0">
              <a:buNone/>
            </a:pPr>
            <a:r>
              <a:rPr lang="en-US" sz="800" dirty="0">
                <a:latin typeface="Consolas" panose="020B0609020204030204" pitchFamily="49" charset="0"/>
              </a:rPr>
              <a:t>##   1                    50     0.78      0.56 </a:t>
            </a:r>
          </a:p>
          <a:p>
            <a:pPr marL="139700" indent="0">
              <a:buNone/>
            </a:pPr>
            <a:r>
              <a:rPr lang="en-US" sz="800" dirty="0">
                <a:latin typeface="Consolas" panose="020B0609020204030204" pitchFamily="49" charset="0"/>
              </a:rPr>
              <a:t>##   1                   100     0.81      0.61 </a:t>
            </a:r>
          </a:p>
          <a:p>
            <a:pPr marL="139700" indent="0">
              <a:buNone/>
            </a:pPr>
            <a:r>
              <a:rPr lang="en-US" sz="800" dirty="0">
                <a:latin typeface="Consolas" panose="020B0609020204030204" pitchFamily="49" charset="0"/>
              </a:rPr>
              <a:t>##   1                   150     0.82      0.63 </a:t>
            </a:r>
          </a:p>
          <a:p>
            <a:pPr marL="139700" indent="0">
              <a:buNone/>
            </a:pPr>
            <a:r>
              <a:rPr lang="en-US" sz="800" dirty="0">
                <a:latin typeface="Consolas" panose="020B0609020204030204" pitchFamily="49" charset="0"/>
              </a:rPr>
              <a:t>##   1                   200     0.83      0.65 </a:t>
            </a:r>
          </a:p>
          <a:p>
            <a:pPr marL="139700" indent="0">
              <a:buNone/>
            </a:pPr>
            <a:r>
              <a:rPr lang="en-US" sz="800" dirty="0">
                <a:latin typeface="Consolas" panose="020B0609020204030204" pitchFamily="49" charset="0"/>
              </a:rPr>
              <a:t>##   1                   250     0.82      0.65 </a:t>
            </a:r>
          </a:p>
          <a:p>
            <a:pPr marL="139700" indent="0">
              <a:buNone/>
            </a:pPr>
            <a:r>
              <a:rPr lang="en-US" sz="800" dirty="0">
                <a:latin typeface="Consolas" panose="020B0609020204030204" pitchFamily="49" charset="0"/>
              </a:rPr>
              <a:t>##   1                   300     0.83      0.65 </a:t>
            </a:r>
          </a:p>
          <a:p>
            <a:pPr marL="139700" indent="0">
              <a:buNone/>
            </a:pPr>
            <a:r>
              <a:rPr lang="en-US" sz="800" dirty="0">
                <a:latin typeface="Consolas" panose="020B0609020204030204" pitchFamily="49" charset="0"/>
              </a:rPr>
              <a:t>##   :                   :        :         : </a:t>
            </a:r>
          </a:p>
          <a:p>
            <a:pPr marL="139700" indent="0">
              <a:buNone/>
            </a:pPr>
            <a:r>
              <a:rPr lang="en-US" sz="800" dirty="0">
                <a:latin typeface="Consolas" panose="020B0609020204030204" pitchFamily="49" charset="0"/>
              </a:rPr>
              <a:t>##   9                  1350     0.85      0.69 </a:t>
            </a:r>
          </a:p>
          <a:p>
            <a:pPr marL="139700" indent="0">
              <a:buNone/>
            </a:pPr>
            <a:r>
              <a:rPr lang="en-US" sz="800" dirty="0">
                <a:latin typeface="Consolas" panose="020B0609020204030204" pitchFamily="49" charset="0"/>
              </a:rPr>
              <a:t>##   9                  1400     0.85      0.69 </a:t>
            </a:r>
          </a:p>
          <a:p>
            <a:pPr marL="139700" indent="0">
              <a:buNone/>
            </a:pPr>
            <a:r>
              <a:rPr lang="en-US" sz="800" dirty="0">
                <a:latin typeface="Consolas" panose="020B0609020204030204" pitchFamily="49" charset="0"/>
              </a:rPr>
              <a:t>##   9                  1450     0.85      0.69 </a:t>
            </a:r>
          </a:p>
          <a:p>
            <a:pPr marL="139700" indent="0">
              <a:buNone/>
            </a:pPr>
            <a:r>
              <a:rPr lang="en-US" sz="800" dirty="0">
                <a:latin typeface="Consolas" panose="020B0609020204030204" pitchFamily="49" charset="0"/>
              </a:rPr>
              <a:t>##   9                  1500     0.85      0.69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'shrinkage' was held constant at a value of 0.1</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a:t>
            </a:r>
            <a:r>
              <a:rPr lang="en-US" sz="800" dirty="0" err="1">
                <a:latin typeface="Consolas" panose="020B0609020204030204" pitchFamily="49" charset="0"/>
              </a:rPr>
              <a:t>n.minobsinnode</a:t>
            </a:r>
            <a:r>
              <a:rPr lang="en-US" sz="800" dirty="0">
                <a:latin typeface="Consolas" panose="020B0609020204030204" pitchFamily="49" charset="0"/>
              </a:rPr>
              <a:t>' was held constant at a value of 20</a:t>
            </a:r>
          </a:p>
          <a:p>
            <a:pPr marL="139700" indent="0">
              <a:buNone/>
            </a:pPr>
            <a:r>
              <a:rPr lang="en-US" sz="800" dirty="0">
                <a:latin typeface="Consolas" panose="020B0609020204030204" pitchFamily="49" charset="0"/>
              </a:rPr>
              <a:t>## Accuracy was used to select the optimal model using the largest value.</a:t>
            </a:r>
          </a:p>
          <a:p>
            <a:pPr marL="139700" indent="0">
              <a:buNone/>
            </a:pPr>
            <a:r>
              <a:rPr lang="en-US" sz="800" dirty="0">
                <a:latin typeface="Consolas" panose="020B0609020204030204" pitchFamily="49" charset="0"/>
              </a:rPr>
              <a:t>## The final values used for the model were </a:t>
            </a:r>
            <a:r>
              <a:rPr lang="en-US" sz="800" dirty="0" err="1">
                <a:latin typeface="Consolas" panose="020B0609020204030204" pitchFamily="49" charset="0"/>
              </a:rPr>
              <a:t>n.trees</a:t>
            </a:r>
            <a:r>
              <a:rPr lang="en-US" sz="800" dirty="0">
                <a:latin typeface="Consolas" panose="020B0609020204030204" pitchFamily="49" charset="0"/>
              </a:rPr>
              <a:t> = 1200,</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 9, shrinkage = 0.1 and </a:t>
            </a:r>
            <a:r>
              <a:rPr lang="en-US" sz="800" dirty="0" err="1">
                <a:latin typeface="Consolas" panose="020B0609020204030204" pitchFamily="49" charset="0"/>
              </a:rPr>
              <a:t>n.minobsinnode</a:t>
            </a:r>
            <a:r>
              <a:rPr lang="en-US" sz="800" dirty="0">
                <a:latin typeface="Consolas" panose="020B0609020204030204" pitchFamily="49" charset="0"/>
              </a:rPr>
              <a:t> = 20.</a:t>
            </a:r>
          </a:p>
        </p:txBody>
      </p:sp>
      <p:sp>
        <p:nvSpPr>
          <p:cNvPr id="9" name="Rectangle 8">
            <a:extLst>
              <a:ext uri="{FF2B5EF4-FFF2-40B4-BE49-F238E27FC236}">
                <a16:creationId xmlns:a16="http://schemas.microsoft.com/office/drawing/2014/main" id="{5218C53C-2391-4A4B-B92D-6BF5DDD6FB88}"/>
              </a:ext>
            </a:extLst>
          </p:cNvPr>
          <p:cNvSpPr/>
          <p:nvPr/>
        </p:nvSpPr>
        <p:spPr>
          <a:xfrm>
            <a:off x="129540" y="4773912"/>
            <a:ext cx="4572000" cy="261610"/>
          </a:xfrm>
          <a:prstGeom prst="rect">
            <a:avLst/>
          </a:prstGeom>
        </p:spPr>
        <p:txBody>
          <a:bodyPr>
            <a:spAutoFit/>
          </a:bodyPr>
          <a:lstStyle/>
          <a:p>
            <a:r>
              <a:rPr lang="en-US" sz="1100" dirty="0">
                <a:hlinkClick r:id="rId2"/>
              </a:rPr>
              <a:t>https://topepo.github.io/caret/model-training-and-tuning.html</a:t>
            </a:r>
            <a:endParaRPr lang="en-US" sz="1100" dirty="0"/>
          </a:p>
        </p:txBody>
      </p:sp>
    </p:spTree>
    <p:extLst>
      <p:ext uri="{BB962C8B-B14F-4D97-AF65-F5344CB8AC3E}">
        <p14:creationId xmlns:p14="http://schemas.microsoft.com/office/powerpoint/2010/main" val="376508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Machine Learning Options in the Cloud</a:t>
            </a:r>
          </a:p>
        </p:txBody>
      </p:sp>
      <p:pic>
        <p:nvPicPr>
          <p:cNvPr id="12" name="Graphic 11">
            <a:extLst>
              <a:ext uri="{FF2B5EF4-FFF2-40B4-BE49-F238E27FC236}">
                <a16:creationId xmlns:a16="http://schemas.microsoft.com/office/drawing/2014/main" id="{FD10B89E-B104-7442-B528-12ADC80D29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7139" y="2008022"/>
            <a:ext cx="1371600" cy="1371600"/>
          </a:xfrm>
          <a:prstGeom prst="rect">
            <a:avLst/>
          </a:prstGeom>
        </p:spPr>
      </p:pic>
      <p:pic>
        <p:nvPicPr>
          <p:cNvPr id="14" name="Graphic 13">
            <a:extLst>
              <a:ext uri="{FF2B5EF4-FFF2-40B4-BE49-F238E27FC236}">
                <a16:creationId xmlns:a16="http://schemas.microsoft.com/office/drawing/2014/main" id="{C09664DA-A9F3-144F-8E91-C9FB4A6F77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9626" y="2008022"/>
            <a:ext cx="1371600" cy="1371600"/>
          </a:xfrm>
          <a:prstGeom prst="rect">
            <a:avLst/>
          </a:prstGeom>
        </p:spPr>
      </p:pic>
      <p:pic>
        <p:nvPicPr>
          <p:cNvPr id="3078" name="Picture 6" descr="microsoft machine learning services for Sale OFF 61%">
            <a:extLst>
              <a:ext uri="{FF2B5EF4-FFF2-40B4-BE49-F238E27FC236}">
                <a16:creationId xmlns:a16="http://schemas.microsoft.com/office/drawing/2014/main" id="{FABA9357-F584-2A4B-923D-25B2A5C2EE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4446" y="2145182"/>
            <a:ext cx="1019726" cy="109728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178B6AE-EF6A-3541-8AC8-D357CA791C5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019" t="7154" r="37961" b="42730"/>
          <a:stretch/>
        </p:blipFill>
        <p:spPr bwMode="auto">
          <a:xfrm>
            <a:off x="5034652" y="2008022"/>
            <a:ext cx="1356416" cy="13716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3A6804C-BAC1-1147-8D31-E8DF81B647C4}"/>
              </a:ext>
            </a:extLst>
          </p:cNvPr>
          <p:cNvSpPr txBox="1"/>
          <p:nvPr/>
        </p:nvSpPr>
        <p:spPr>
          <a:xfrm>
            <a:off x="2778415" y="3379622"/>
            <a:ext cx="1669047" cy="307777"/>
          </a:xfrm>
          <a:prstGeom prst="rect">
            <a:avLst/>
          </a:prstGeom>
          <a:noFill/>
        </p:spPr>
        <p:txBody>
          <a:bodyPr wrap="none" rtlCol="0">
            <a:spAutoFit/>
          </a:bodyPr>
          <a:lstStyle/>
          <a:p>
            <a:pPr algn="ctr"/>
            <a:r>
              <a:rPr lang="en-US" dirty="0"/>
              <a:t>Cognitive Services</a:t>
            </a:r>
          </a:p>
        </p:txBody>
      </p:sp>
      <p:sp>
        <p:nvSpPr>
          <p:cNvPr id="26" name="TextBox 25">
            <a:extLst>
              <a:ext uri="{FF2B5EF4-FFF2-40B4-BE49-F238E27FC236}">
                <a16:creationId xmlns:a16="http://schemas.microsoft.com/office/drawing/2014/main" id="{5D700D7F-67AF-9140-B4D2-A2CAC8C63A9C}"/>
              </a:ext>
            </a:extLst>
          </p:cNvPr>
          <p:cNvSpPr txBox="1"/>
          <p:nvPr/>
        </p:nvSpPr>
        <p:spPr>
          <a:xfrm>
            <a:off x="1153406" y="3379622"/>
            <a:ext cx="704039" cy="307777"/>
          </a:xfrm>
          <a:prstGeom prst="rect">
            <a:avLst/>
          </a:prstGeom>
          <a:noFill/>
        </p:spPr>
        <p:txBody>
          <a:bodyPr wrap="none" rtlCol="0">
            <a:spAutoFit/>
          </a:bodyPr>
          <a:lstStyle/>
          <a:p>
            <a:pPr algn="ctr"/>
            <a:r>
              <a:rPr lang="en-US" dirty="0"/>
              <a:t>DSVM</a:t>
            </a:r>
          </a:p>
        </p:txBody>
      </p:sp>
      <p:sp>
        <p:nvSpPr>
          <p:cNvPr id="27" name="TextBox 26">
            <a:extLst>
              <a:ext uri="{FF2B5EF4-FFF2-40B4-BE49-F238E27FC236}">
                <a16:creationId xmlns:a16="http://schemas.microsoft.com/office/drawing/2014/main" id="{EC64A9B1-D138-F34F-AEEE-A1F66D855C67}"/>
              </a:ext>
            </a:extLst>
          </p:cNvPr>
          <p:cNvSpPr txBox="1"/>
          <p:nvPr/>
        </p:nvSpPr>
        <p:spPr>
          <a:xfrm>
            <a:off x="5197334" y="3379622"/>
            <a:ext cx="1031051" cy="307777"/>
          </a:xfrm>
          <a:prstGeom prst="rect">
            <a:avLst/>
          </a:prstGeom>
          <a:noFill/>
        </p:spPr>
        <p:txBody>
          <a:bodyPr wrap="none" rtlCol="0">
            <a:spAutoFit/>
          </a:bodyPr>
          <a:lstStyle/>
          <a:p>
            <a:pPr algn="ctr"/>
            <a:r>
              <a:rPr lang="en-US" dirty="0"/>
              <a:t>Databricks</a:t>
            </a:r>
          </a:p>
        </p:txBody>
      </p:sp>
      <p:sp>
        <p:nvSpPr>
          <p:cNvPr id="28" name="TextBox 27">
            <a:extLst>
              <a:ext uri="{FF2B5EF4-FFF2-40B4-BE49-F238E27FC236}">
                <a16:creationId xmlns:a16="http://schemas.microsoft.com/office/drawing/2014/main" id="{A6E91955-5C2B-764A-B1CE-66D0E9353B69}"/>
              </a:ext>
            </a:extLst>
          </p:cNvPr>
          <p:cNvSpPr txBox="1"/>
          <p:nvPr/>
        </p:nvSpPr>
        <p:spPr>
          <a:xfrm>
            <a:off x="6961044" y="3379621"/>
            <a:ext cx="1606530" cy="307777"/>
          </a:xfrm>
          <a:prstGeom prst="rect">
            <a:avLst/>
          </a:prstGeom>
          <a:noFill/>
        </p:spPr>
        <p:txBody>
          <a:bodyPr wrap="none" rtlCol="0">
            <a:spAutoFit/>
          </a:bodyPr>
          <a:lstStyle/>
          <a:p>
            <a:pPr algn="ctr"/>
            <a:r>
              <a:rPr lang="en-US" dirty="0"/>
              <a:t>Machine Learning</a:t>
            </a:r>
          </a:p>
        </p:txBody>
      </p:sp>
    </p:spTree>
    <p:extLst>
      <p:ext uri="{BB962C8B-B14F-4D97-AF65-F5344CB8AC3E}">
        <p14:creationId xmlns:p14="http://schemas.microsoft.com/office/powerpoint/2010/main" val="8184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483-9F9C-41A8-97CD-D62E444B2816}"/>
              </a:ext>
            </a:extLst>
          </p:cNvPr>
          <p:cNvSpPr>
            <a:spLocks noGrp="1"/>
          </p:cNvSpPr>
          <p:nvPr>
            <p:ph type="title"/>
          </p:nvPr>
        </p:nvSpPr>
        <p:spPr>
          <a:xfrm>
            <a:off x="319499" y="936600"/>
            <a:ext cx="3002601" cy="755700"/>
          </a:xfrm>
        </p:spPr>
        <p:txBody>
          <a:bodyPr/>
          <a:lstStyle/>
          <a:p>
            <a:r>
              <a:rPr lang="en-US" dirty="0"/>
              <a:t>Microsoft Cognitive Services</a:t>
            </a:r>
          </a:p>
        </p:txBody>
      </p:sp>
      <p:sp>
        <p:nvSpPr>
          <p:cNvPr id="5" name="Rectangle 4">
            <a:extLst>
              <a:ext uri="{FF2B5EF4-FFF2-40B4-BE49-F238E27FC236}">
                <a16:creationId xmlns:a16="http://schemas.microsoft.com/office/drawing/2014/main" id="{80769920-45D1-4B9A-AF46-161797BAC152}"/>
              </a:ext>
            </a:extLst>
          </p:cNvPr>
          <p:cNvSpPr/>
          <p:nvPr/>
        </p:nvSpPr>
        <p:spPr>
          <a:xfrm>
            <a:off x="0" y="4889584"/>
            <a:ext cx="4572000" cy="253916"/>
          </a:xfrm>
          <a:prstGeom prst="rect">
            <a:avLst/>
          </a:prstGeom>
        </p:spPr>
        <p:txBody>
          <a:bodyPr>
            <a:spAutoFit/>
          </a:bodyPr>
          <a:lstStyle/>
          <a:p>
            <a:r>
              <a:rPr lang="en-US" sz="1050" dirty="0">
                <a:hlinkClick r:id="rId2"/>
              </a:rPr>
              <a:t>https://azure.microsoft.com/en-us/services/cognitive-services/</a:t>
            </a:r>
            <a:endParaRPr lang="en-US" sz="1050" dirty="0"/>
          </a:p>
        </p:txBody>
      </p:sp>
      <p:sp>
        <p:nvSpPr>
          <p:cNvPr id="6" name="Rectangle 5">
            <a:extLst>
              <a:ext uri="{FF2B5EF4-FFF2-40B4-BE49-F238E27FC236}">
                <a16:creationId xmlns:a16="http://schemas.microsoft.com/office/drawing/2014/main" id="{E49A9E6C-C4A7-465D-9E7B-D9435617039F}"/>
              </a:ext>
            </a:extLst>
          </p:cNvPr>
          <p:cNvSpPr/>
          <p:nvPr/>
        </p:nvSpPr>
        <p:spPr>
          <a:xfrm>
            <a:off x="319499" y="3193293"/>
            <a:ext cx="3002601" cy="1169551"/>
          </a:xfrm>
          <a:prstGeom prst="rect">
            <a:avLst/>
          </a:prstGeom>
        </p:spPr>
        <p:txBody>
          <a:bodyPr wrap="square">
            <a:spAutoFit/>
          </a:bodyPr>
          <a:lstStyle/>
          <a:p>
            <a:r>
              <a:rPr lang="en-US" dirty="0">
                <a:solidFill>
                  <a:schemeClr val="bg2"/>
                </a:solidFill>
                <a:latin typeface="Segoe UI" panose="020B0502040204020203" pitchFamily="34" charset="0"/>
              </a:rPr>
              <a:t>Infuse your apps, websites and bots with intelligent algorithms to see, hear, speak, understand and interpret your user needs through natural methods of communication.</a:t>
            </a:r>
            <a:endParaRPr lang="en-US" dirty="0">
              <a:solidFill>
                <a:schemeClr val="bg2"/>
              </a:solidFill>
            </a:endParaRPr>
          </a:p>
        </p:txBody>
      </p:sp>
      <p:pic>
        <p:nvPicPr>
          <p:cNvPr id="7" name="Picture 6">
            <a:extLst>
              <a:ext uri="{FF2B5EF4-FFF2-40B4-BE49-F238E27FC236}">
                <a16:creationId xmlns:a16="http://schemas.microsoft.com/office/drawing/2014/main" id="{A6319205-1001-4CAC-AF96-C16E8301B09A}"/>
              </a:ext>
            </a:extLst>
          </p:cNvPr>
          <p:cNvPicPr>
            <a:picLocks noChangeAspect="1"/>
          </p:cNvPicPr>
          <p:nvPr/>
        </p:nvPicPr>
        <p:blipFill>
          <a:blip r:embed="rId3"/>
          <a:stretch>
            <a:fillRect/>
          </a:stretch>
        </p:blipFill>
        <p:spPr>
          <a:xfrm>
            <a:off x="4146989" y="190742"/>
            <a:ext cx="4076033" cy="3003116"/>
          </a:xfrm>
          <a:prstGeom prst="rect">
            <a:avLst/>
          </a:prstGeom>
        </p:spPr>
      </p:pic>
      <p:pic>
        <p:nvPicPr>
          <p:cNvPr id="8" name="Picture 7">
            <a:extLst>
              <a:ext uri="{FF2B5EF4-FFF2-40B4-BE49-F238E27FC236}">
                <a16:creationId xmlns:a16="http://schemas.microsoft.com/office/drawing/2014/main" id="{545F35BE-A1D7-4764-A06B-5A0C19C46FB6}"/>
              </a:ext>
            </a:extLst>
          </p:cNvPr>
          <p:cNvPicPr>
            <a:picLocks noChangeAspect="1"/>
          </p:cNvPicPr>
          <p:nvPr/>
        </p:nvPicPr>
        <p:blipFill rotWithShape="1">
          <a:blip r:embed="rId4"/>
          <a:srcRect t="8275" b="15608"/>
          <a:stretch/>
        </p:blipFill>
        <p:spPr>
          <a:xfrm>
            <a:off x="3990769" y="3106452"/>
            <a:ext cx="4779944" cy="1902434"/>
          </a:xfrm>
          <a:prstGeom prst="rect">
            <a:avLst/>
          </a:prstGeom>
        </p:spPr>
      </p:pic>
      <p:pic>
        <p:nvPicPr>
          <p:cNvPr id="3" name="Picture 2">
            <a:extLst>
              <a:ext uri="{FF2B5EF4-FFF2-40B4-BE49-F238E27FC236}">
                <a16:creationId xmlns:a16="http://schemas.microsoft.com/office/drawing/2014/main" id="{EB06D8C8-333C-416D-8431-A74AE4674C16}"/>
              </a:ext>
            </a:extLst>
          </p:cNvPr>
          <p:cNvPicPr>
            <a:picLocks noChangeAspect="1"/>
          </p:cNvPicPr>
          <p:nvPr/>
        </p:nvPicPr>
        <p:blipFill>
          <a:blip r:embed="rId5"/>
          <a:stretch>
            <a:fillRect/>
          </a:stretch>
        </p:blipFill>
        <p:spPr>
          <a:xfrm>
            <a:off x="3990769" y="1280747"/>
            <a:ext cx="4123312" cy="781124"/>
          </a:xfrm>
          <a:prstGeom prst="rect">
            <a:avLst/>
          </a:prstGeom>
        </p:spPr>
      </p:pic>
      <p:pic>
        <p:nvPicPr>
          <p:cNvPr id="10" name="Graphic 9">
            <a:extLst>
              <a:ext uri="{FF2B5EF4-FFF2-40B4-BE49-F238E27FC236}">
                <a16:creationId xmlns:a16="http://schemas.microsoft.com/office/drawing/2014/main" id="{2DFC825C-B5D0-F448-897D-4CE4370B4A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5994" y="1663683"/>
            <a:ext cx="1529610" cy="1529610"/>
          </a:xfrm>
          <a:prstGeom prst="rect">
            <a:avLst/>
          </a:prstGeom>
        </p:spPr>
      </p:pic>
    </p:spTree>
    <p:extLst>
      <p:ext uri="{BB962C8B-B14F-4D97-AF65-F5344CB8AC3E}">
        <p14:creationId xmlns:p14="http://schemas.microsoft.com/office/powerpoint/2010/main" val="52995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0518-38E2-97B3-8D60-7DA62A6763C3}"/>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id="{32C3051B-CF21-ABD7-5E4A-0907CED22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13" y="0"/>
            <a:ext cx="844708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604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D73D-0754-4EEE-9672-573C08A655F4}"/>
              </a:ext>
            </a:extLst>
          </p:cNvPr>
          <p:cNvSpPr>
            <a:spLocks noGrp="1"/>
          </p:cNvSpPr>
          <p:nvPr>
            <p:ph type="title"/>
          </p:nvPr>
        </p:nvSpPr>
        <p:spPr>
          <a:xfrm>
            <a:off x="319500" y="565744"/>
            <a:ext cx="2808000" cy="894665"/>
          </a:xfrm>
        </p:spPr>
        <p:txBody>
          <a:bodyPr/>
          <a:lstStyle/>
          <a:p>
            <a:r>
              <a:rPr lang="en-US" dirty="0"/>
              <a:t>Azure Machine Learning Services</a:t>
            </a:r>
          </a:p>
        </p:txBody>
      </p:sp>
      <p:pic>
        <p:nvPicPr>
          <p:cNvPr id="4" name="Picture 3">
            <a:extLst>
              <a:ext uri="{FF2B5EF4-FFF2-40B4-BE49-F238E27FC236}">
                <a16:creationId xmlns:a16="http://schemas.microsoft.com/office/drawing/2014/main" id="{FB2774EB-D60C-47EA-B681-47D8AFFFBB10}"/>
              </a:ext>
            </a:extLst>
          </p:cNvPr>
          <p:cNvPicPr>
            <a:picLocks noChangeAspect="1"/>
          </p:cNvPicPr>
          <p:nvPr/>
        </p:nvPicPr>
        <p:blipFill>
          <a:blip r:embed="rId2"/>
          <a:stretch>
            <a:fillRect/>
          </a:stretch>
        </p:blipFill>
        <p:spPr>
          <a:xfrm>
            <a:off x="0" y="1460409"/>
            <a:ext cx="9144000" cy="3521529"/>
          </a:xfrm>
          <a:prstGeom prst="rect">
            <a:avLst/>
          </a:prstGeom>
        </p:spPr>
      </p:pic>
      <p:sp>
        <p:nvSpPr>
          <p:cNvPr id="5" name="TextBox 4">
            <a:extLst>
              <a:ext uri="{FF2B5EF4-FFF2-40B4-BE49-F238E27FC236}">
                <a16:creationId xmlns:a16="http://schemas.microsoft.com/office/drawing/2014/main" id="{CF7B0A50-4CE2-4371-A957-B9B6CC4231EC}"/>
              </a:ext>
            </a:extLst>
          </p:cNvPr>
          <p:cNvSpPr txBox="1"/>
          <p:nvPr/>
        </p:nvSpPr>
        <p:spPr>
          <a:xfrm>
            <a:off x="3861530" y="253660"/>
            <a:ext cx="5025911" cy="1200329"/>
          </a:xfrm>
          <a:prstGeom prst="rect">
            <a:avLst/>
          </a:prstGeom>
          <a:noFill/>
        </p:spPr>
        <p:txBody>
          <a:bodyPr wrap="square" rtlCol="0">
            <a:spAutoFit/>
          </a:bodyPr>
          <a:lstStyle/>
          <a:p>
            <a:r>
              <a:rPr lang="en-US" sz="1200" dirty="0"/>
              <a:t>Simplify and accelerate the building, training, and deployment of your machine learning models. Use automated machine learning to identify suitable algorithms and tune hyperparameters faster. Improve productivity and reduce costs with autoscaling compute and DevOps for machine learning. Seamlessly deploy to the cloud and the edge with one click.</a:t>
            </a:r>
          </a:p>
        </p:txBody>
      </p:sp>
      <p:sp>
        <p:nvSpPr>
          <p:cNvPr id="6" name="Rectangle 5">
            <a:extLst>
              <a:ext uri="{FF2B5EF4-FFF2-40B4-BE49-F238E27FC236}">
                <a16:creationId xmlns:a16="http://schemas.microsoft.com/office/drawing/2014/main" id="{2AE219AF-AAB5-43F9-8FFF-425B7BBBAFDA}"/>
              </a:ext>
            </a:extLst>
          </p:cNvPr>
          <p:cNvSpPr/>
          <p:nvPr/>
        </p:nvSpPr>
        <p:spPr>
          <a:xfrm>
            <a:off x="0" y="4881890"/>
            <a:ext cx="4572000" cy="253916"/>
          </a:xfrm>
          <a:prstGeom prst="rect">
            <a:avLst/>
          </a:prstGeom>
        </p:spPr>
        <p:txBody>
          <a:bodyPr>
            <a:spAutoFit/>
          </a:bodyPr>
          <a:lstStyle/>
          <a:p>
            <a:r>
              <a:rPr lang="en-US" sz="1050" dirty="0">
                <a:hlinkClick r:id="rId3"/>
              </a:rPr>
              <a:t>https://azure.microsoft.com/en-us/services/machine-learning-service/</a:t>
            </a:r>
            <a:endParaRPr lang="en-US" sz="1050" dirty="0"/>
          </a:p>
        </p:txBody>
      </p:sp>
    </p:spTree>
    <p:extLst>
      <p:ext uri="{BB962C8B-B14F-4D97-AF65-F5344CB8AC3E}">
        <p14:creationId xmlns:p14="http://schemas.microsoft.com/office/powerpoint/2010/main" val="131288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B7B4-464B-4A36-B171-E9C83DAF8F59}"/>
              </a:ext>
            </a:extLst>
          </p:cNvPr>
          <p:cNvSpPr>
            <a:spLocks noGrp="1"/>
          </p:cNvSpPr>
          <p:nvPr>
            <p:ph type="title"/>
          </p:nvPr>
        </p:nvSpPr>
        <p:spPr>
          <a:xfrm>
            <a:off x="2400250" y="204624"/>
            <a:ext cx="6321600" cy="635400"/>
          </a:xfrm>
        </p:spPr>
        <p:txBody>
          <a:bodyPr/>
          <a:lstStyle/>
          <a:p>
            <a:r>
              <a:rPr lang="en-US" dirty="0"/>
              <a:t>ML Lifecycle in Azure Machine Learning</a:t>
            </a:r>
          </a:p>
        </p:txBody>
      </p:sp>
      <p:graphicFrame>
        <p:nvGraphicFramePr>
          <p:cNvPr id="4" name="Diagram 3">
            <a:extLst>
              <a:ext uri="{FF2B5EF4-FFF2-40B4-BE49-F238E27FC236}">
                <a16:creationId xmlns:a16="http://schemas.microsoft.com/office/drawing/2014/main" id="{9FD04D66-6A13-44CB-A510-AB0FBC8BB437}"/>
              </a:ext>
            </a:extLst>
          </p:cNvPr>
          <p:cNvGraphicFramePr/>
          <p:nvPr>
            <p:extLst>
              <p:ext uri="{D42A27DB-BD31-4B8C-83A1-F6EECF244321}">
                <p14:modId xmlns:p14="http://schemas.microsoft.com/office/powerpoint/2010/main" val="435081911"/>
              </p:ext>
            </p:extLst>
          </p:nvPr>
        </p:nvGraphicFramePr>
        <p:xfrm>
          <a:off x="338027" y="1106057"/>
          <a:ext cx="8662473" cy="3678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4">
            <a:extLst>
              <a:ext uri="{FF2B5EF4-FFF2-40B4-BE49-F238E27FC236}">
                <a16:creationId xmlns:a16="http://schemas.microsoft.com/office/drawing/2014/main" id="{6D3A1EFA-1D51-4CE2-A2AC-7AE9A736CB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4495" y="102199"/>
            <a:ext cx="724704" cy="780330"/>
          </a:xfrm>
          <a:prstGeom prst="rect">
            <a:avLst/>
          </a:prstGeom>
        </p:spPr>
      </p:pic>
    </p:spTree>
    <p:extLst>
      <p:ext uri="{BB962C8B-B14F-4D97-AF65-F5344CB8AC3E}">
        <p14:creationId xmlns:p14="http://schemas.microsoft.com/office/powerpoint/2010/main" val="133102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2A32C-C11E-4EA0-A556-F8DE01BBC378}"/>
              </a:ext>
            </a:extLst>
          </p:cNvPr>
          <p:cNvPicPr>
            <a:picLocks noChangeAspect="1"/>
          </p:cNvPicPr>
          <p:nvPr/>
        </p:nvPicPr>
        <p:blipFill>
          <a:blip r:embed="rId2"/>
          <a:stretch>
            <a:fillRect/>
          </a:stretch>
        </p:blipFill>
        <p:spPr>
          <a:xfrm>
            <a:off x="1609882" y="0"/>
            <a:ext cx="7384646" cy="5143500"/>
          </a:xfrm>
          <a:prstGeom prst="rect">
            <a:avLst/>
          </a:prstGeom>
        </p:spPr>
      </p:pic>
      <p:sp>
        <p:nvSpPr>
          <p:cNvPr id="6" name="Rectangle 5">
            <a:extLst>
              <a:ext uri="{FF2B5EF4-FFF2-40B4-BE49-F238E27FC236}">
                <a16:creationId xmlns:a16="http://schemas.microsoft.com/office/drawing/2014/main" id="{9969BAF7-FB7F-420E-ABAC-A4669F8AA7E5}"/>
              </a:ext>
            </a:extLst>
          </p:cNvPr>
          <p:cNvSpPr/>
          <p:nvPr/>
        </p:nvSpPr>
        <p:spPr>
          <a:xfrm>
            <a:off x="59206" y="4345631"/>
            <a:ext cx="2141275" cy="738664"/>
          </a:xfrm>
          <a:prstGeom prst="rect">
            <a:avLst/>
          </a:prstGeom>
        </p:spPr>
        <p:txBody>
          <a:bodyPr wrap="square">
            <a:spAutoFit/>
          </a:bodyPr>
          <a:lstStyle/>
          <a:p>
            <a:r>
              <a:rPr lang="en-US" sz="1050" dirty="0">
                <a:hlinkClick r:id="rId3"/>
              </a:rPr>
              <a:t>https://azure.microsoft.com/en-us/solutions/architecture/information-discovery-with-deep-learning-and-nlp/</a:t>
            </a:r>
            <a:endParaRPr lang="en-US" sz="1050" dirty="0"/>
          </a:p>
        </p:txBody>
      </p:sp>
    </p:spTree>
    <p:extLst>
      <p:ext uri="{BB962C8B-B14F-4D97-AF65-F5344CB8AC3E}">
        <p14:creationId xmlns:p14="http://schemas.microsoft.com/office/powerpoint/2010/main" val="3036685691"/>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1812</TotalTime>
  <Words>3000</Words>
  <Application>Microsoft Macintosh PowerPoint</Application>
  <PresentationFormat>On-screen Show (16:9)</PresentationFormat>
  <Paragraphs>591</Paragraphs>
  <Slides>37</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Lato</vt:lpstr>
      <vt:lpstr>Cambria Math</vt:lpstr>
      <vt:lpstr>Raleway</vt:lpstr>
      <vt:lpstr>Wingdings</vt:lpstr>
      <vt:lpstr>Segoe UI</vt:lpstr>
      <vt:lpstr>Consolas</vt:lpstr>
      <vt:lpstr>Arial</vt:lpstr>
      <vt:lpstr>Cambria</vt:lpstr>
      <vt:lpstr>Swiss</vt:lpstr>
      <vt:lpstr>Equation</vt:lpstr>
      <vt:lpstr>Machine Learning</vt:lpstr>
      <vt:lpstr>Overview</vt:lpstr>
      <vt:lpstr>Intro to Machine Learning</vt:lpstr>
      <vt:lpstr>Machine Learning Options in the Cloud</vt:lpstr>
      <vt:lpstr>Microsoft Cognitive Services</vt:lpstr>
      <vt:lpstr>PowerPoint Presentation</vt:lpstr>
      <vt:lpstr>Azure Machine Learning Services</vt:lpstr>
      <vt:lpstr>ML Lifecycle in Azure Machine Learning</vt:lpstr>
      <vt:lpstr>PowerPoint Presentation</vt:lpstr>
      <vt:lpstr>PowerPoint Presentation</vt:lpstr>
      <vt:lpstr>PowerPoint Presentation</vt:lpstr>
      <vt:lpstr>Automated Machine Learning (When you’re too lazy busy to do it yourself…)</vt:lpstr>
      <vt:lpstr>AutoML</vt:lpstr>
      <vt:lpstr>Picking the Best Model</vt:lpstr>
      <vt:lpstr>Tracking ML Experiments: Two Ways</vt:lpstr>
      <vt:lpstr>Machine Learning Deep Dive</vt:lpstr>
      <vt:lpstr>Linear Regression</vt:lpstr>
      <vt:lpstr>Regression Model Metrics</vt:lpstr>
      <vt:lpstr>Tree-Based Classification</vt:lpstr>
      <vt:lpstr>Divide and Conquer</vt:lpstr>
      <vt:lpstr>Classification Trees (ID3,CART,C4.5)</vt:lpstr>
      <vt:lpstr>Best Split</vt:lpstr>
      <vt:lpstr>Pruning Trees</vt:lpstr>
      <vt:lpstr>“Accuracy is the best indication of a good model.” – Wrong People</vt:lpstr>
      <vt:lpstr>Classification Model Metrics</vt:lpstr>
      <vt:lpstr>Clustering</vt:lpstr>
      <vt:lpstr>Computational Complexity</vt:lpstr>
      <vt:lpstr>Just Keep Modelin’</vt:lpstr>
      <vt:lpstr>Grid Search</vt:lpstr>
      <vt:lpstr>Regularization</vt:lpstr>
      <vt:lpstr>Common Parameters to Sweep</vt:lpstr>
      <vt:lpstr>Gradient Descent</vt:lpstr>
      <vt:lpstr>Cross Validation</vt:lpstr>
      <vt:lpstr> When to parallelize? </vt:lpstr>
      <vt:lpstr>Training Parallelization - Packages</vt:lpstr>
      <vt:lpstr>Cluster Architecture</vt:lpstr>
      <vt:lpstr>caret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Colby Ford</cp:lastModifiedBy>
  <cp:revision>139</cp:revision>
  <dcterms:created xsi:type="dcterms:W3CDTF">2019-01-02T02:35:54Z</dcterms:created>
  <dcterms:modified xsi:type="dcterms:W3CDTF">2023-03-27T19:17:58Z</dcterms:modified>
</cp:coreProperties>
</file>