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62" r:id="rId6"/>
    <p:sldId id="263" r:id="rId7"/>
    <p:sldId id="266" r:id="rId8"/>
    <p:sldId id="267" r:id="rId9"/>
    <p:sldId id="268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3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azure.microsoft.com/en-us/services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zure.microsoft.com/en-us/service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3D786-37A4-49F4-89D1-76612BCBCF0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5F0091-999F-4734-B457-5032BF97D089}">
      <dgm:prSet phldrT="[Text]"/>
      <dgm:spPr/>
      <dgm:t>
        <a:bodyPr/>
        <a:lstStyle/>
        <a:p>
          <a:r>
            <a:rPr lang="en-US" dirty="0"/>
            <a:t>Public Cloud</a:t>
          </a:r>
        </a:p>
      </dgm:t>
    </dgm:pt>
    <dgm:pt modelId="{FA5BCA33-06CE-4583-A489-F8D1AAED1246}" type="parTrans" cxnId="{D14A2140-47B1-4399-BC15-58271AA864DF}">
      <dgm:prSet/>
      <dgm:spPr/>
      <dgm:t>
        <a:bodyPr/>
        <a:lstStyle/>
        <a:p>
          <a:endParaRPr lang="en-US"/>
        </a:p>
      </dgm:t>
    </dgm:pt>
    <dgm:pt modelId="{6674E328-60CF-43EC-BD41-95C41AD108D2}" type="sibTrans" cxnId="{D14A2140-47B1-4399-BC15-58271AA864DF}">
      <dgm:prSet/>
      <dgm:spPr/>
      <dgm:t>
        <a:bodyPr/>
        <a:lstStyle/>
        <a:p>
          <a:endParaRPr lang="en-US"/>
        </a:p>
      </dgm:t>
    </dgm:pt>
    <dgm:pt modelId="{7BE0F2E1-790D-44D8-A866-21ADD814223E}">
      <dgm:prSet phldrT="[Text]"/>
      <dgm:spPr/>
      <dgm:t>
        <a:bodyPr/>
        <a:lstStyle/>
        <a:p>
          <a:r>
            <a:rPr lang="en-US" dirty="0"/>
            <a:t>Private Cloud</a:t>
          </a:r>
        </a:p>
      </dgm:t>
    </dgm:pt>
    <dgm:pt modelId="{2936235F-DDA1-451B-9BB6-BC32AE9BC826}" type="parTrans" cxnId="{44442262-B269-488D-A366-EC866E7E37E3}">
      <dgm:prSet/>
      <dgm:spPr/>
      <dgm:t>
        <a:bodyPr/>
        <a:lstStyle/>
        <a:p>
          <a:endParaRPr lang="en-US"/>
        </a:p>
      </dgm:t>
    </dgm:pt>
    <dgm:pt modelId="{3247A188-299C-4DF4-B6D1-1D1452799849}" type="sibTrans" cxnId="{44442262-B269-488D-A366-EC866E7E37E3}">
      <dgm:prSet/>
      <dgm:spPr/>
      <dgm:t>
        <a:bodyPr/>
        <a:lstStyle/>
        <a:p>
          <a:endParaRPr lang="en-US"/>
        </a:p>
      </dgm:t>
    </dgm:pt>
    <dgm:pt modelId="{30B933A5-5FB0-40AF-84AD-1D3A82115432}">
      <dgm:prSet phldrT="[Text]"/>
      <dgm:spPr/>
      <dgm:t>
        <a:bodyPr/>
        <a:lstStyle/>
        <a:p>
          <a:r>
            <a:rPr lang="en-US" dirty="0"/>
            <a:t>Hybrid Cloud</a:t>
          </a:r>
        </a:p>
      </dgm:t>
    </dgm:pt>
    <dgm:pt modelId="{B634447D-3BAE-42B0-B204-27D6EBEE03EE}" type="parTrans" cxnId="{100794F8-017B-4185-AB76-7BBC7A0B764B}">
      <dgm:prSet/>
      <dgm:spPr/>
      <dgm:t>
        <a:bodyPr/>
        <a:lstStyle/>
        <a:p>
          <a:endParaRPr lang="en-US"/>
        </a:p>
      </dgm:t>
    </dgm:pt>
    <dgm:pt modelId="{8D2F7010-006E-4FBE-8F14-74C7AF3F1F53}" type="sibTrans" cxnId="{100794F8-017B-4185-AB76-7BBC7A0B764B}">
      <dgm:prSet/>
      <dgm:spPr/>
      <dgm:t>
        <a:bodyPr/>
        <a:lstStyle/>
        <a:p>
          <a:endParaRPr lang="en-US"/>
        </a:p>
      </dgm:t>
    </dgm:pt>
    <dgm:pt modelId="{EF3C27AB-C6B2-46AB-B378-9F07ABE051FB}">
      <dgm:prSet phldrT="[Text]"/>
      <dgm:spPr/>
      <dgm:t>
        <a:bodyPr/>
        <a:lstStyle/>
        <a:p>
          <a:r>
            <a:rPr lang="en-US" dirty="0"/>
            <a:t>Owned and operated by third-party cloud service providers</a:t>
          </a:r>
        </a:p>
      </dgm:t>
    </dgm:pt>
    <dgm:pt modelId="{0AC2C7A4-599E-4C04-90E2-59F0105DDAD1}" type="parTrans" cxnId="{4AC7CE8E-D46E-40FD-AE50-0860F2FBAE92}">
      <dgm:prSet/>
      <dgm:spPr/>
    </dgm:pt>
    <dgm:pt modelId="{721BB078-22D3-4757-A1AA-3007AEB2305F}" type="sibTrans" cxnId="{4AC7CE8E-D46E-40FD-AE50-0860F2FBAE92}">
      <dgm:prSet/>
      <dgm:spPr/>
    </dgm:pt>
    <dgm:pt modelId="{1BB25BEB-8A53-48E1-9AAF-B270B1E97581}">
      <dgm:prSet phldrT="[Text]"/>
      <dgm:spPr/>
      <dgm:t>
        <a:bodyPr/>
        <a:lstStyle/>
        <a:p>
          <a:r>
            <a:rPr lang="en-US" dirty="0"/>
            <a:t>Deliver computing resources like servers and storage over the internet</a:t>
          </a:r>
        </a:p>
      </dgm:t>
    </dgm:pt>
    <dgm:pt modelId="{59E7280C-2414-4FEA-9129-E98DFFA0FBBF}" type="parTrans" cxnId="{B19B00BF-49D1-426C-9EC5-0EEF834BA73B}">
      <dgm:prSet/>
      <dgm:spPr/>
    </dgm:pt>
    <dgm:pt modelId="{045E7FAD-E31B-43FD-894F-AF22CF2A7040}" type="sibTrans" cxnId="{B19B00BF-49D1-426C-9EC5-0EEF834BA73B}">
      <dgm:prSet/>
      <dgm:spPr/>
    </dgm:pt>
    <dgm:pt modelId="{EFE71584-BD68-41D5-ACD0-05DA8B5AED5E}">
      <dgm:prSet phldrT="[Text]"/>
      <dgm:spPr/>
      <dgm:t>
        <a:bodyPr/>
        <a:lstStyle/>
        <a:p>
          <a:r>
            <a:rPr lang="en-US" dirty="0"/>
            <a:t>Owned exclusively by a single business or organization</a:t>
          </a:r>
        </a:p>
      </dgm:t>
    </dgm:pt>
    <dgm:pt modelId="{9F6AAB78-A001-4068-B8F2-06DCA60B0BFA}" type="parTrans" cxnId="{55F80D05-3494-4FC2-B83F-58EEB1BFFFB2}">
      <dgm:prSet/>
      <dgm:spPr/>
    </dgm:pt>
    <dgm:pt modelId="{524C58B3-D536-4A54-B2ED-693078179D84}" type="sibTrans" cxnId="{55F80D05-3494-4FC2-B83F-58EEB1BFFFB2}">
      <dgm:prSet/>
      <dgm:spPr/>
    </dgm:pt>
    <dgm:pt modelId="{5919640D-9A12-4EE3-846A-1E6FA1A19033}">
      <dgm:prSet phldrT="[Text]"/>
      <dgm:spPr/>
      <dgm:t>
        <a:bodyPr/>
        <a:lstStyle/>
        <a:p>
          <a:r>
            <a:rPr lang="en-US" dirty="0"/>
            <a:t>Can be physically located on the company's on-site datacenter</a:t>
          </a:r>
        </a:p>
      </dgm:t>
    </dgm:pt>
    <dgm:pt modelId="{1DE460AA-9992-4686-8E07-0724AC20CABE}" type="parTrans" cxnId="{4F561A11-DAC1-4344-8E83-B3009C3DB831}">
      <dgm:prSet/>
      <dgm:spPr/>
    </dgm:pt>
    <dgm:pt modelId="{323D65E3-2A84-4FE2-B8FD-FCE1E8860C44}" type="sibTrans" cxnId="{4F561A11-DAC1-4344-8E83-B3009C3DB831}">
      <dgm:prSet/>
      <dgm:spPr/>
    </dgm:pt>
    <dgm:pt modelId="{3E9FD8D8-B63B-4A7E-AACD-E412648CBD56}">
      <dgm:prSet phldrT="[Text]"/>
      <dgm:spPr/>
      <dgm:t>
        <a:bodyPr/>
        <a:lstStyle/>
        <a:p>
          <a:r>
            <a:rPr lang="en-US" dirty="0"/>
            <a:t>Could also be hosted by a third-party service provider, but maintained by the organization on a private network</a:t>
          </a:r>
        </a:p>
      </dgm:t>
    </dgm:pt>
    <dgm:pt modelId="{C7882E50-F589-4AA9-87CC-329308D2D2E2}" type="parTrans" cxnId="{3C88C594-3E19-4CA8-BDC0-3EB626CD8970}">
      <dgm:prSet/>
      <dgm:spPr/>
    </dgm:pt>
    <dgm:pt modelId="{746D58B1-75E5-4A42-BD2E-BC8DB75D0224}" type="sibTrans" cxnId="{3C88C594-3E19-4CA8-BDC0-3EB626CD8970}">
      <dgm:prSet/>
      <dgm:spPr/>
    </dgm:pt>
    <dgm:pt modelId="{29E5EC0D-22F0-4AB3-A58E-776E661687F6}">
      <dgm:prSet phldrT="[Text]"/>
      <dgm:spPr/>
      <dgm:t>
        <a:bodyPr/>
        <a:lstStyle/>
        <a:p>
          <a:r>
            <a:rPr lang="en-US" dirty="0"/>
            <a:t>Somewhere in the middle of public and private</a:t>
          </a:r>
        </a:p>
      </dgm:t>
    </dgm:pt>
    <dgm:pt modelId="{484042CA-FA5C-4A2C-A5A6-234746FDDDE2}" type="parTrans" cxnId="{8064D808-8EFD-4A55-833C-B7755D6C19AF}">
      <dgm:prSet/>
      <dgm:spPr/>
    </dgm:pt>
    <dgm:pt modelId="{903B27F5-6CB9-440F-A95E-062ADC0BDBB1}" type="sibTrans" cxnId="{8064D808-8EFD-4A55-833C-B7755D6C19AF}">
      <dgm:prSet/>
      <dgm:spPr/>
    </dgm:pt>
    <dgm:pt modelId="{CB880F86-6E5B-417A-8C51-3712988A387F}">
      <dgm:prSet phldrT="[Text]"/>
      <dgm:spPr/>
      <dgm:t>
        <a:bodyPr/>
        <a:lstStyle/>
        <a:p>
          <a:r>
            <a:rPr lang="en-US" dirty="0"/>
            <a:t>Bound by technologies that allows data and applications to be shared between them</a:t>
          </a:r>
        </a:p>
      </dgm:t>
    </dgm:pt>
    <dgm:pt modelId="{376EEAA8-B2BE-485E-8CFF-D48B3F7C55B0}" type="parTrans" cxnId="{641118D6-BEDF-4AB5-964F-2EC27EB81611}">
      <dgm:prSet/>
      <dgm:spPr/>
    </dgm:pt>
    <dgm:pt modelId="{1AB5103A-41EF-4973-9EED-5528B4D631D5}" type="sibTrans" cxnId="{641118D6-BEDF-4AB5-964F-2EC27EB81611}">
      <dgm:prSet/>
      <dgm:spPr/>
    </dgm:pt>
    <dgm:pt modelId="{80EBCC4E-A7B0-4139-A40E-C9064B6E0D81}">
      <dgm:prSet phldrT="[Text]"/>
      <dgm:spPr/>
      <dgm:t>
        <a:bodyPr/>
        <a:lstStyle/>
        <a:p>
          <a:r>
            <a:rPr lang="en-US" dirty="0"/>
            <a:t>Most flexible option as it allows for a broad range of deployment options</a:t>
          </a:r>
        </a:p>
      </dgm:t>
    </dgm:pt>
    <dgm:pt modelId="{1C822258-6FCF-424E-884E-AE17DFBC8AFE}" type="parTrans" cxnId="{474D5DB3-668C-42E0-B386-CBA1EE8F2AB3}">
      <dgm:prSet/>
      <dgm:spPr/>
    </dgm:pt>
    <dgm:pt modelId="{062859B8-2444-4E68-B884-4B038A5B81DF}" type="sibTrans" cxnId="{474D5DB3-668C-42E0-B386-CBA1EE8F2AB3}">
      <dgm:prSet/>
      <dgm:spPr/>
    </dgm:pt>
    <dgm:pt modelId="{876B1214-9FC9-4634-BC7E-C7CF20425F4B}">
      <dgm:prSet phldrT="[Text]"/>
      <dgm:spPr/>
      <dgm:t>
        <a:bodyPr/>
        <a:lstStyle/>
        <a:p>
          <a:r>
            <a:rPr lang="en-US" dirty="0"/>
            <a:t>Most control over security and compliance</a:t>
          </a:r>
        </a:p>
      </dgm:t>
    </dgm:pt>
    <dgm:pt modelId="{7E0775E5-B07B-48C7-8F4D-9DB8473556FF}" type="parTrans" cxnId="{C8034D28-58E8-4578-A1F3-FA47C6DC1EEE}">
      <dgm:prSet/>
      <dgm:spPr/>
    </dgm:pt>
    <dgm:pt modelId="{F1215BA6-AEA4-4AA6-B2DD-5D5008C902D1}" type="sibTrans" cxnId="{C8034D28-58E8-4578-A1F3-FA47C6DC1EEE}">
      <dgm:prSet/>
      <dgm:spPr/>
    </dgm:pt>
    <dgm:pt modelId="{C5C56185-EFF5-4374-8979-BF29BC731B91}" type="pres">
      <dgm:prSet presAssocID="{ADD3D786-37A4-49F4-89D1-76612BCBCF0D}" presName="linear" presStyleCnt="0">
        <dgm:presLayoutVars>
          <dgm:dir/>
          <dgm:animLvl val="lvl"/>
          <dgm:resizeHandles val="exact"/>
        </dgm:presLayoutVars>
      </dgm:prSet>
      <dgm:spPr/>
    </dgm:pt>
    <dgm:pt modelId="{31ABDE28-C1C2-437D-A10A-33B00042C073}" type="pres">
      <dgm:prSet presAssocID="{8F5F0091-999F-4734-B457-5032BF97D089}" presName="parentLin" presStyleCnt="0"/>
      <dgm:spPr/>
    </dgm:pt>
    <dgm:pt modelId="{EFA1CF75-17AD-4211-9112-C162C1D67C40}" type="pres">
      <dgm:prSet presAssocID="{8F5F0091-999F-4734-B457-5032BF97D089}" presName="parentLeftMargin" presStyleLbl="node1" presStyleIdx="0" presStyleCnt="3"/>
      <dgm:spPr/>
    </dgm:pt>
    <dgm:pt modelId="{E76AFB1A-64C7-4602-89A6-8B86F19733AB}" type="pres">
      <dgm:prSet presAssocID="{8F5F0091-999F-4734-B457-5032BF97D0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9600A5-1538-42D8-BE7F-000FA8BC105C}" type="pres">
      <dgm:prSet presAssocID="{8F5F0091-999F-4734-B457-5032BF97D089}" presName="negativeSpace" presStyleCnt="0"/>
      <dgm:spPr/>
    </dgm:pt>
    <dgm:pt modelId="{B4253323-B4AE-4EF9-955D-D62EE2264EBF}" type="pres">
      <dgm:prSet presAssocID="{8F5F0091-999F-4734-B457-5032BF97D089}" presName="childText" presStyleLbl="conFgAcc1" presStyleIdx="0" presStyleCnt="3">
        <dgm:presLayoutVars>
          <dgm:bulletEnabled val="1"/>
        </dgm:presLayoutVars>
      </dgm:prSet>
      <dgm:spPr/>
    </dgm:pt>
    <dgm:pt modelId="{5EDA72F9-260F-4DF3-98DB-1A1C2CEC419C}" type="pres">
      <dgm:prSet presAssocID="{6674E328-60CF-43EC-BD41-95C41AD108D2}" presName="spaceBetweenRectangles" presStyleCnt="0"/>
      <dgm:spPr/>
    </dgm:pt>
    <dgm:pt modelId="{EA3A8E0B-D75D-4B37-A481-8A889891C942}" type="pres">
      <dgm:prSet presAssocID="{7BE0F2E1-790D-44D8-A866-21ADD814223E}" presName="parentLin" presStyleCnt="0"/>
      <dgm:spPr/>
    </dgm:pt>
    <dgm:pt modelId="{7A134705-E099-4BA4-A675-AEBF024DDD56}" type="pres">
      <dgm:prSet presAssocID="{7BE0F2E1-790D-44D8-A866-21ADD814223E}" presName="parentLeftMargin" presStyleLbl="node1" presStyleIdx="0" presStyleCnt="3"/>
      <dgm:spPr/>
    </dgm:pt>
    <dgm:pt modelId="{AA6E338D-2A26-404A-9470-85AEF2E61CE0}" type="pres">
      <dgm:prSet presAssocID="{7BE0F2E1-790D-44D8-A866-21ADD81422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DE3F74-C2C5-4810-A9B1-19D67632BCFE}" type="pres">
      <dgm:prSet presAssocID="{7BE0F2E1-790D-44D8-A866-21ADD814223E}" presName="negativeSpace" presStyleCnt="0"/>
      <dgm:spPr/>
    </dgm:pt>
    <dgm:pt modelId="{1EFB7779-96A9-49EF-8588-888A6B6E4386}" type="pres">
      <dgm:prSet presAssocID="{7BE0F2E1-790D-44D8-A866-21ADD814223E}" presName="childText" presStyleLbl="conFgAcc1" presStyleIdx="1" presStyleCnt="3">
        <dgm:presLayoutVars>
          <dgm:bulletEnabled val="1"/>
        </dgm:presLayoutVars>
      </dgm:prSet>
      <dgm:spPr/>
    </dgm:pt>
    <dgm:pt modelId="{FD886B26-B5F2-49AC-9EA7-647F93ED4A0C}" type="pres">
      <dgm:prSet presAssocID="{3247A188-299C-4DF4-B6D1-1D1452799849}" presName="spaceBetweenRectangles" presStyleCnt="0"/>
      <dgm:spPr/>
    </dgm:pt>
    <dgm:pt modelId="{9D9086C8-4456-4730-8892-73ED087D8311}" type="pres">
      <dgm:prSet presAssocID="{30B933A5-5FB0-40AF-84AD-1D3A82115432}" presName="parentLin" presStyleCnt="0"/>
      <dgm:spPr/>
    </dgm:pt>
    <dgm:pt modelId="{4BF691E5-42D3-4D94-9A7A-177D423DE649}" type="pres">
      <dgm:prSet presAssocID="{30B933A5-5FB0-40AF-84AD-1D3A82115432}" presName="parentLeftMargin" presStyleLbl="node1" presStyleIdx="1" presStyleCnt="3"/>
      <dgm:spPr/>
    </dgm:pt>
    <dgm:pt modelId="{76FB680A-D70B-491B-B218-760E8919F152}" type="pres">
      <dgm:prSet presAssocID="{30B933A5-5FB0-40AF-84AD-1D3A821154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DBB7152-6865-4F03-883E-F2FA7DE86476}" type="pres">
      <dgm:prSet presAssocID="{30B933A5-5FB0-40AF-84AD-1D3A82115432}" presName="negativeSpace" presStyleCnt="0"/>
      <dgm:spPr/>
    </dgm:pt>
    <dgm:pt modelId="{7E5DB0C0-44DD-40D8-B809-852140CBF25B}" type="pres">
      <dgm:prSet presAssocID="{30B933A5-5FB0-40AF-84AD-1D3A8211543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5F80D05-3494-4FC2-B83F-58EEB1BFFFB2}" srcId="{7BE0F2E1-790D-44D8-A866-21ADD814223E}" destId="{EFE71584-BD68-41D5-ACD0-05DA8B5AED5E}" srcOrd="0" destOrd="0" parTransId="{9F6AAB78-A001-4068-B8F2-06DCA60B0BFA}" sibTransId="{524C58B3-D536-4A54-B2ED-693078179D84}"/>
    <dgm:cxn modelId="{24981D05-FAA6-4CC2-AB6D-A6A4EF78B977}" type="presOf" srcId="{7BE0F2E1-790D-44D8-A866-21ADD814223E}" destId="{7A134705-E099-4BA4-A675-AEBF024DDD56}" srcOrd="0" destOrd="0" presId="urn:microsoft.com/office/officeart/2005/8/layout/list1"/>
    <dgm:cxn modelId="{8064D808-8EFD-4A55-833C-B7755D6C19AF}" srcId="{30B933A5-5FB0-40AF-84AD-1D3A82115432}" destId="{29E5EC0D-22F0-4AB3-A58E-776E661687F6}" srcOrd="0" destOrd="0" parTransId="{484042CA-FA5C-4A2C-A5A6-234746FDDDE2}" sibTransId="{903B27F5-6CB9-440F-A95E-062ADC0BDBB1}"/>
    <dgm:cxn modelId="{5B621D09-6381-4886-9714-AFF0B8FDCC13}" type="presOf" srcId="{ADD3D786-37A4-49F4-89D1-76612BCBCF0D}" destId="{C5C56185-EFF5-4374-8979-BF29BC731B91}" srcOrd="0" destOrd="0" presId="urn:microsoft.com/office/officeart/2005/8/layout/list1"/>
    <dgm:cxn modelId="{4F561A11-DAC1-4344-8E83-B3009C3DB831}" srcId="{7BE0F2E1-790D-44D8-A866-21ADD814223E}" destId="{5919640D-9A12-4EE3-846A-1E6FA1A19033}" srcOrd="1" destOrd="0" parTransId="{1DE460AA-9992-4686-8E07-0724AC20CABE}" sibTransId="{323D65E3-2A84-4FE2-B8FD-FCE1E8860C44}"/>
    <dgm:cxn modelId="{C8034D28-58E8-4578-A1F3-FA47C6DC1EEE}" srcId="{7BE0F2E1-790D-44D8-A866-21ADD814223E}" destId="{876B1214-9FC9-4634-BC7E-C7CF20425F4B}" srcOrd="3" destOrd="0" parTransId="{7E0775E5-B07B-48C7-8F4D-9DB8473556FF}" sibTransId="{F1215BA6-AEA4-4AA6-B2DD-5D5008C902D1}"/>
    <dgm:cxn modelId="{D14A2140-47B1-4399-BC15-58271AA864DF}" srcId="{ADD3D786-37A4-49F4-89D1-76612BCBCF0D}" destId="{8F5F0091-999F-4734-B457-5032BF97D089}" srcOrd="0" destOrd="0" parTransId="{FA5BCA33-06CE-4583-A489-F8D1AAED1246}" sibTransId="{6674E328-60CF-43EC-BD41-95C41AD108D2}"/>
    <dgm:cxn modelId="{36691D62-0F0B-40F6-B68B-E3BC33307F6F}" type="presOf" srcId="{EF3C27AB-C6B2-46AB-B378-9F07ABE051FB}" destId="{B4253323-B4AE-4EF9-955D-D62EE2264EBF}" srcOrd="0" destOrd="0" presId="urn:microsoft.com/office/officeart/2005/8/layout/list1"/>
    <dgm:cxn modelId="{44442262-B269-488D-A366-EC866E7E37E3}" srcId="{ADD3D786-37A4-49F4-89D1-76612BCBCF0D}" destId="{7BE0F2E1-790D-44D8-A866-21ADD814223E}" srcOrd="1" destOrd="0" parTransId="{2936235F-DDA1-451B-9BB6-BC32AE9BC826}" sibTransId="{3247A188-299C-4DF4-B6D1-1D1452799849}"/>
    <dgm:cxn modelId="{067A0D6B-7B53-45CF-BC4F-45260D57E9C9}" type="presOf" srcId="{1BB25BEB-8A53-48E1-9AAF-B270B1E97581}" destId="{B4253323-B4AE-4EF9-955D-D62EE2264EBF}" srcOrd="0" destOrd="1" presId="urn:microsoft.com/office/officeart/2005/8/layout/list1"/>
    <dgm:cxn modelId="{8287394E-3698-4EB3-B088-7436527A9875}" type="presOf" srcId="{EFE71584-BD68-41D5-ACD0-05DA8B5AED5E}" destId="{1EFB7779-96A9-49EF-8588-888A6B6E4386}" srcOrd="0" destOrd="0" presId="urn:microsoft.com/office/officeart/2005/8/layout/list1"/>
    <dgm:cxn modelId="{EFE2A66F-04C4-4162-9D66-F4EFE30F105A}" type="presOf" srcId="{8F5F0091-999F-4734-B457-5032BF97D089}" destId="{E76AFB1A-64C7-4602-89A6-8B86F19733AB}" srcOrd="1" destOrd="0" presId="urn:microsoft.com/office/officeart/2005/8/layout/list1"/>
    <dgm:cxn modelId="{0C65B350-02C2-45BF-B889-C09910A24C8A}" type="presOf" srcId="{876B1214-9FC9-4634-BC7E-C7CF20425F4B}" destId="{1EFB7779-96A9-49EF-8588-888A6B6E4386}" srcOrd="0" destOrd="3" presId="urn:microsoft.com/office/officeart/2005/8/layout/list1"/>
    <dgm:cxn modelId="{9760BA7E-C4E6-4462-8F13-04228638DC7D}" type="presOf" srcId="{29E5EC0D-22F0-4AB3-A58E-776E661687F6}" destId="{7E5DB0C0-44DD-40D8-B809-852140CBF25B}" srcOrd="0" destOrd="0" presId="urn:microsoft.com/office/officeart/2005/8/layout/list1"/>
    <dgm:cxn modelId="{29C8A780-F6F3-457E-B91E-5E7F9F7CC98B}" type="presOf" srcId="{CB880F86-6E5B-417A-8C51-3712988A387F}" destId="{7E5DB0C0-44DD-40D8-B809-852140CBF25B}" srcOrd="0" destOrd="1" presId="urn:microsoft.com/office/officeart/2005/8/layout/list1"/>
    <dgm:cxn modelId="{A4014485-F49B-4310-8499-BA9E35586CE5}" type="presOf" srcId="{7BE0F2E1-790D-44D8-A866-21ADD814223E}" destId="{AA6E338D-2A26-404A-9470-85AEF2E61CE0}" srcOrd="1" destOrd="0" presId="urn:microsoft.com/office/officeart/2005/8/layout/list1"/>
    <dgm:cxn modelId="{4AC7CE8E-D46E-40FD-AE50-0860F2FBAE92}" srcId="{8F5F0091-999F-4734-B457-5032BF97D089}" destId="{EF3C27AB-C6B2-46AB-B378-9F07ABE051FB}" srcOrd="0" destOrd="0" parTransId="{0AC2C7A4-599E-4C04-90E2-59F0105DDAD1}" sibTransId="{721BB078-22D3-4757-A1AA-3007AEB2305F}"/>
    <dgm:cxn modelId="{0691E293-0928-4B52-AB27-A620B3737416}" type="presOf" srcId="{5919640D-9A12-4EE3-846A-1E6FA1A19033}" destId="{1EFB7779-96A9-49EF-8588-888A6B6E4386}" srcOrd="0" destOrd="1" presId="urn:microsoft.com/office/officeart/2005/8/layout/list1"/>
    <dgm:cxn modelId="{3C88C594-3E19-4CA8-BDC0-3EB626CD8970}" srcId="{7BE0F2E1-790D-44D8-A866-21ADD814223E}" destId="{3E9FD8D8-B63B-4A7E-AACD-E412648CBD56}" srcOrd="2" destOrd="0" parTransId="{C7882E50-F589-4AA9-87CC-329308D2D2E2}" sibTransId="{746D58B1-75E5-4A42-BD2E-BC8DB75D0224}"/>
    <dgm:cxn modelId="{C02C6AAC-1F15-450B-967B-6C9F8BA8F771}" type="presOf" srcId="{30B933A5-5FB0-40AF-84AD-1D3A82115432}" destId="{4BF691E5-42D3-4D94-9A7A-177D423DE649}" srcOrd="0" destOrd="0" presId="urn:microsoft.com/office/officeart/2005/8/layout/list1"/>
    <dgm:cxn modelId="{B431DDAE-6455-4197-89EC-C9A695A885C0}" type="presOf" srcId="{3E9FD8D8-B63B-4A7E-AACD-E412648CBD56}" destId="{1EFB7779-96A9-49EF-8588-888A6B6E4386}" srcOrd="0" destOrd="2" presId="urn:microsoft.com/office/officeart/2005/8/layout/list1"/>
    <dgm:cxn modelId="{474D5DB3-668C-42E0-B386-CBA1EE8F2AB3}" srcId="{30B933A5-5FB0-40AF-84AD-1D3A82115432}" destId="{80EBCC4E-A7B0-4139-A40E-C9064B6E0D81}" srcOrd="2" destOrd="0" parTransId="{1C822258-6FCF-424E-884E-AE17DFBC8AFE}" sibTransId="{062859B8-2444-4E68-B884-4B038A5B81DF}"/>
    <dgm:cxn modelId="{DF4449BE-E757-437A-8700-777450758EEB}" type="presOf" srcId="{30B933A5-5FB0-40AF-84AD-1D3A82115432}" destId="{76FB680A-D70B-491B-B218-760E8919F152}" srcOrd="1" destOrd="0" presId="urn:microsoft.com/office/officeart/2005/8/layout/list1"/>
    <dgm:cxn modelId="{B19B00BF-49D1-426C-9EC5-0EEF834BA73B}" srcId="{8F5F0091-999F-4734-B457-5032BF97D089}" destId="{1BB25BEB-8A53-48E1-9AAF-B270B1E97581}" srcOrd="1" destOrd="0" parTransId="{59E7280C-2414-4FEA-9129-E98DFFA0FBBF}" sibTransId="{045E7FAD-E31B-43FD-894F-AF22CF2A7040}"/>
    <dgm:cxn modelId="{094CE0C9-0366-49C4-9990-F35228B2DDA1}" type="presOf" srcId="{8F5F0091-999F-4734-B457-5032BF97D089}" destId="{EFA1CF75-17AD-4211-9112-C162C1D67C40}" srcOrd="0" destOrd="0" presId="urn:microsoft.com/office/officeart/2005/8/layout/list1"/>
    <dgm:cxn modelId="{641118D6-BEDF-4AB5-964F-2EC27EB81611}" srcId="{30B933A5-5FB0-40AF-84AD-1D3A82115432}" destId="{CB880F86-6E5B-417A-8C51-3712988A387F}" srcOrd="1" destOrd="0" parTransId="{376EEAA8-B2BE-485E-8CFF-D48B3F7C55B0}" sibTransId="{1AB5103A-41EF-4973-9EED-5528B4D631D5}"/>
    <dgm:cxn modelId="{100794F8-017B-4185-AB76-7BBC7A0B764B}" srcId="{ADD3D786-37A4-49F4-89D1-76612BCBCF0D}" destId="{30B933A5-5FB0-40AF-84AD-1D3A82115432}" srcOrd="2" destOrd="0" parTransId="{B634447D-3BAE-42B0-B204-27D6EBEE03EE}" sibTransId="{8D2F7010-006E-4FBE-8F14-74C7AF3F1F53}"/>
    <dgm:cxn modelId="{024BCAFA-EC9E-45F8-8358-8FE80C5F0AB7}" type="presOf" srcId="{80EBCC4E-A7B0-4139-A40E-C9064B6E0D81}" destId="{7E5DB0C0-44DD-40D8-B809-852140CBF25B}" srcOrd="0" destOrd="2" presId="urn:microsoft.com/office/officeart/2005/8/layout/list1"/>
    <dgm:cxn modelId="{6905737D-CA88-4E60-A944-87E91A13FF6E}" type="presParOf" srcId="{C5C56185-EFF5-4374-8979-BF29BC731B91}" destId="{31ABDE28-C1C2-437D-A10A-33B00042C073}" srcOrd="0" destOrd="0" presId="urn:microsoft.com/office/officeart/2005/8/layout/list1"/>
    <dgm:cxn modelId="{E2143BCA-93B2-4758-B764-654B67DF1842}" type="presParOf" srcId="{31ABDE28-C1C2-437D-A10A-33B00042C073}" destId="{EFA1CF75-17AD-4211-9112-C162C1D67C40}" srcOrd="0" destOrd="0" presId="urn:microsoft.com/office/officeart/2005/8/layout/list1"/>
    <dgm:cxn modelId="{624E5DF3-8F35-4E20-9C2C-002175822D2B}" type="presParOf" srcId="{31ABDE28-C1C2-437D-A10A-33B00042C073}" destId="{E76AFB1A-64C7-4602-89A6-8B86F19733AB}" srcOrd="1" destOrd="0" presId="urn:microsoft.com/office/officeart/2005/8/layout/list1"/>
    <dgm:cxn modelId="{487E39FA-B6D2-4FAF-917B-4DF973FE1485}" type="presParOf" srcId="{C5C56185-EFF5-4374-8979-BF29BC731B91}" destId="{FF9600A5-1538-42D8-BE7F-000FA8BC105C}" srcOrd="1" destOrd="0" presId="urn:microsoft.com/office/officeart/2005/8/layout/list1"/>
    <dgm:cxn modelId="{A387BEB2-DD5C-473F-AC16-7CBE68F04E12}" type="presParOf" srcId="{C5C56185-EFF5-4374-8979-BF29BC731B91}" destId="{B4253323-B4AE-4EF9-955D-D62EE2264EBF}" srcOrd="2" destOrd="0" presId="urn:microsoft.com/office/officeart/2005/8/layout/list1"/>
    <dgm:cxn modelId="{4ACEA670-1541-4676-A2EE-3BAD6499DE47}" type="presParOf" srcId="{C5C56185-EFF5-4374-8979-BF29BC731B91}" destId="{5EDA72F9-260F-4DF3-98DB-1A1C2CEC419C}" srcOrd="3" destOrd="0" presId="urn:microsoft.com/office/officeart/2005/8/layout/list1"/>
    <dgm:cxn modelId="{C8498B38-2680-41B2-AD42-24EA9E1F6CEC}" type="presParOf" srcId="{C5C56185-EFF5-4374-8979-BF29BC731B91}" destId="{EA3A8E0B-D75D-4B37-A481-8A889891C942}" srcOrd="4" destOrd="0" presId="urn:microsoft.com/office/officeart/2005/8/layout/list1"/>
    <dgm:cxn modelId="{142E06B9-D76E-4251-AE56-025FD820878A}" type="presParOf" srcId="{EA3A8E0B-D75D-4B37-A481-8A889891C942}" destId="{7A134705-E099-4BA4-A675-AEBF024DDD56}" srcOrd="0" destOrd="0" presId="urn:microsoft.com/office/officeart/2005/8/layout/list1"/>
    <dgm:cxn modelId="{C0BC242C-BB3B-4A7A-9A61-E4AF6884E0DA}" type="presParOf" srcId="{EA3A8E0B-D75D-4B37-A481-8A889891C942}" destId="{AA6E338D-2A26-404A-9470-85AEF2E61CE0}" srcOrd="1" destOrd="0" presId="urn:microsoft.com/office/officeart/2005/8/layout/list1"/>
    <dgm:cxn modelId="{86F829E8-B947-4F69-BF97-242763C3711A}" type="presParOf" srcId="{C5C56185-EFF5-4374-8979-BF29BC731B91}" destId="{7DDE3F74-C2C5-4810-A9B1-19D67632BCFE}" srcOrd="5" destOrd="0" presId="urn:microsoft.com/office/officeart/2005/8/layout/list1"/>
    <dgm:cxn modelId="{7A0ED80F-76CD-44FF-842A-187DAB3A4DC0}" type="presParOf" srcId="{C5C56185-EFF5-4374-8979-BF29BC731B91}" destId="{1EFB7779-96A9-49EF-8588-888A6B6E4386}" srcOrd="6" destOrd="0" presId="urn:microsoft.com/office/officeart/2005/8/layout/list1"/>
    <dgm:cxn modelId="{5091E6AF-73EB-4D5D-8BE7-CC3D2FAE120B}" type="presParOf" srcId="{C5C56185-EFF5-4374-8979-BF29BC731B91}" destId="{FD886B26-B5F2-49AC-9EA7-647F93ED4A0C}" srcOrd="7" destOrd="0" presId="urn:microsoft.com/office/officeart/2005/8/layout/list1"/>
    <dgm:cxn modelId="{34208C59-058B-4B0A-8215-8678D33E1E05}" type="presParOf" srcId="{C5C56185-EFF5-4374-8979-BF29BC731B91}" destId="{9D9086C8-4456-4730-8892-73ED087D8311}" srcOrd="8" destOrd="0" presId="urn:microsoft.com/office/officeart/2005/8/layout/list1"/>
    <dgm:cxn modelId="{EE205FF7-AAB5-4CD4-B923-5DDDC51E42B6}" type="presParOf" srcId="{9D9086C8-4456-4730-8892-73ED087D8311}" destId="{4BF691E5-42D3-4D94-9A7A-177D423DE649}" srcOrd="0" destOrd="0" presId="urn:microsoft.com/office/officeart/2005/8/layout/list1"/>
    <dgm:cxn modelId="{C5CE1554-7C67-4270-A2D3-58DBE0F40901}" type="presParOf" srcId="{9D9086C8-4456-4730-8892-73ED087D8311}" destId="{76FB680A-D70B-491B-B218-760E8919F152}" srcOrd="1" destOrd="0" presId="urn:microsoft.com/office/officeart/2005/8/layout/list1"/>
    <dgm:cxn modelId="{A90E0F80-9A8D-4376-9A4B-A54CFE7CAED0}" type="presParOf" srcId="{C5C56185-EFF5-4374-8979-BF29BC731B91}" destId="{DDBB7152-6865-4F03-883E-F2FA7DE86476}" srcOrd="9" destOrd="0" presId="urn:microsoft.com/office/officeart/2005/8/layout/list1"/>
    <dgm:cxn modelId="{763E7ECE-43F6-4F23-BBD2-06D33553AFCF}" type="presParOf" srcId="{C5C56185-EFF5-4374-8979-BF29BC731B91}" destId="{7E5DB0C0-44DD-40D8-B809-852140CBF2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214CA-EDAD-46C3-970A-D2821ED3963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F91384-A0D6-476F-A21F-E2CCEC34E7DC}">
      <dgm:prSet phldrT="[Text]"/>
      <dgm:spPr/>
      <dgm:t>
        <a:bodyPr/>
        <a:lstStyle/>
        <a:p>
          <a:r>
            <a:rPr lang="en-US" dirty="0"/>
            <a:t>PaaS</a:t>
          </a:r>
        </a:p>
      </dgm:t>
    </dgm:pt>
    <dgm:pt modelId="{F442CC46-5FC8-496F-AC1D-04EFAC052E9F}" type="parTrans" cxnId="{DB9B3456-622D-4FA0-A13B-A3D141AA9059}">
      <dgm:prSet/>
      <dgm:spPr/>
      <dgm:t>
        <a:bodyPr/>
        <a:lstStyle/>
        <a:p>
          <a:endParaRPr lang="en-US"/>
        </a:p>
      </dgm:t>
    </dgm:pt>
    <dgm:pt modelId="{34A217AB-91C9-4619-BB78-60A89585D549}" type="sibTrans" cxnId="{DB9B3456-622D-4FA0-A13B-A3D141AA9059}">
      <dgm:prSet/>
      <dgm:spPr/>
      <dgm:t>
        <a:bodyPr/>
        <a:lstStyle/>
        <a:p>
          <a:endParaRPr lang="en-US"/>
        </a:p>
      </dgm:t>
    </dgm:pt>
    <dgm:pt modelId="{34DACCAD-0A24-4121-97AA-8FC0FAD031C1}">
      <dgm:prSet phldrT="[Text]"/>
      <dgm:spPr/>
      <dgm:t>
        <a:bodyPr/>
        <a:lstStyle/>
        <a:p>
          <a:r>
            <a:rPr lang="en-US" dirty="0"/>
            <a:t>Services that provide on-demand environments for developing, testing, delivering, and managing software applications</a:t>
          </a:r>
        </a:p>
      </dgm:t>
    </dgm:pt>
    <dgm:pt modelId="{F8F94C03-F83D-4ED0-A104-BDD7F094FFE7}" type="parTrans" cxnId="{7E6E0C4E-791A-4564-ABF2-373A691F21FC}">
      <dgm:prSet/>
      <dgm:spPr/>
      <dgm:t>
        <a:bodyPr/>
        <a:lstStyle/>
        <a:p>
          <a:endParaRPr lang="en-US"/>
        </a:p>
      </dgm:t>
    </dgm:pt>
    <dgm:pt modelId="{84702332-9750-4150-A883-1D942FFC9BAB}" type="sibTrans" cxnId="{7E6E0C4E-791A-4564-ABF2-373A691F21FC}">
      <dgm:prSet/>
      <dgm:spPr/>
      <dgm:t>
        <a:bodyPr/>
        <a:lstStyle/>
        <a:p>
          <a:endParaRPr lang="en-US"/>
        </a:p>
      </dgm:t>
    </dgm:pt>
    <dgm:pt modelId="{B8D0B91B-D316-4ED7-93CD-39CCB4E71DD7}">
      <dgm:prSet phldrT="[Text]"/>
      <dgm:spPr/>
      <dgm:t>
        <a:bodyPr/>
        <a:lstStyle/>
        <a:p>
          <a:r>
            <a:rPr lang="en-US" dirty="0"/>
            <a:t>No (less) need to manage underlying infrastructure</a:t>
          </a:r>
        </a:p>
      </dgm:t>
    </dgm:pt>
    <dgm:pt modelId="{C57F16CB-6233-4466-B590-534F236A75A5}" type="parTrans" cxnId="{7C3B77F7-01B2-445B-B235-124AD1CAD38E}">
      <dgm:prSet/>
      <dgm:spPr/>
      <dgm:t>
        <a:bodyPr/>
        <a:lstStyle/>
        <a:p>
          <a:endParaRPr lang="en-US"/>
        </a:p>
      </dgm:t>
    </dgm:pt>
    <dgm:pt modelId="{FEE18146-ECCB-410D-A2E1-5194CAC292DF}" type="sibTrans" cxnId="{7C3B77F7-01B2-445B-B235-124AD1CAD38E}">
      <dgm:prSet/>
      <dgm:spPr/>
      <dgm:t>
        <a:bodyPr/>
        <a:lstStyle/>
        <a:p>
          <a:endParaRPr lang="en-US"/>
        </a:p>
      </dgm:t>
    </dgm:pt>
    <dgm:pt modelId="{6669E149-3258-4A2D-AF97-455CBD8CCD60}">
      <dgm:prSet phldrT="[Text]"/>
      <dgm:spPr/>
      <dgm:t>
        <a:bodyPr/>
        <a:lstStyle/>
        <a:p>
          <a:r>
            <a:rPr lang="en-US" dirty="0"/>
            <a:t>SaaS</a:t>
          </a:r>
        </a:p>
      </dgm:t>
    </dgm:pt>
    <dgm:pt modelId="{48F2911B-0190-4050-9089-35F047936648}" type="parTrans" cxnId="{B494D4B7-6371-4EB7-B434-51DE22DE8D0B}">
      <dgm:prSet/>
      <dgm:spPr/>
      <dgm:t>
        <a:bodyPr/>
        <a:lstStyle/>
        <a:p>
          <a:endParaRPr lang="en-US"/>
        </a:p>
      </dgm:t>
    </dgm:pt>
    <dgm:pt modelId="{40295AA7-7184-46C0-80B2-F966DC370493}" type="sibTrans" cxnId="{B494D4B7-6371-4EB7-B434-51DE22DE8D0B}">
      <dgm:prSet/>
      <dgm:spPr/>
      <dgm:t>
        <a:bodyPr/>
        <a:lstStyle/>
        <a:p>
          <a:endParaRPr lang="en-US"/>
        </a:p>
      </dgm:t>
    </dgm:pt>
    <dgm:pt modelId="{18DD9011-26FA-4AC4-8510-49B153655E0C}">
      <dgm:prSet phldrT="[Text]"/>
      <dgm:spPr/>
      <dgm:t>
        <a:bodyPr/>
        <a:lstStyle/>
        <a:p>
          <a:r>
            <a:rPr lang="en-US" b="1" dirty="0"/>
            <a:t>Software</a:t>
          </a:r>
        </a:p>
      </dgm:t>
    </dgm:pt>
    <dgm:pt modelId="{D6F9FA6F-EEA0-45BC-8716-A6EAE8597356}" type="parTrans" cxnId="{EB807F42-367E-488C-B1E6-E9AB021E5549}">
      <dgm:prSet/>
      <dgm:spPr/>
      <dgm:t>
        <a:bodyPr/>
        <a:lstStyle/>
        <a:p>
          <a:endParaRPr lang="en-US"/>
        </a:p>
      </dgm:t>
    </dgm:pt>
    <dgm:pt modelId="{6A19E1BA-ED38-4400-8FD4-DFF5BD25341E}" type="sibTrans" cxnId="{EB807F42-367E-488C-B1E6-E9AB021E5549}">
      <dgm:prSet/>
      <dgm:spPr/>
      <dgm:t>
        <a:bodyPr/>
        <a:lstStyle/>
        <a:p>
          <a:endParaRPr lang="en-US"/>
        </a:p>
      </dgm:t>
    </dgm:pt>
    <dgm:pt modelId="{E74A751B-C07D-4448-8031-81B206C9D432}">
      <dgm:prSet phldrT="[Text]"/>
      <dgm:spPr/>
      <dgm:t>
        <a:bodyPr/>
        <a:lstStyle/>
        <a:p>
          <a:r>
            <a:rPr lang="en-US" dirty="0"/>
            <a:t>Delivery of software applications over the internet</a:t>
          </a:r>
        </a:p>
      </dgm:t>
    </dgm:pt>
    <dgm:pt modelId="{AA2DE31F-2A51-4EC6-ADD8-A1A7A93BE13C}" type="parTrans" cxnId="{AA7E7FEE-F87D-4DEB-A461-F9410970C1AB}">
      <dgm:prSet/>
      <dgm:spPr/>
      <dgm:t>
        <a:bodyPr/>
        <a:lstStyle/>
        <a:p>
          <a:endParaRPr lang="en-US"/>
        </a:p>
      </dgm:t>
    </dgm:pt>
    <dgm:pt modelId="{F2A98037-4187-4F8E-A73F-F35080880822}" type="sibTrans" cxnId="{AA7E7FEE-F87D-4DEB-A461-F9410970C1AB}">
      <dgm:prSet/>
      <dgm:spPr/>
      <dgm:t>
        <a:bodyPr/>
        <a:lstStyle/>
        <a:p>
          <a:endParaRPr lang="en-US"/>
        </a:p>
      </dgm:t>
    </dgm:pt>
    <dgm:pt modelId="{A761BEA5-82C3-4D50-966C-F9D4AF12F5C6}">
      <dgm:prSet phldrT="[Text]"/>
      <dgm:spPr/>
      <dgm:t>
        <a:bodyPr/>
        <a:lstStyle/>
        <a:p>
          <a:r>
            <a:rPr lang="en-US" dirty="0"/>
            <a:t>Serverless</a:t>
          </a:r>
        </a:p>
      </dgm:t>
    </dgm:pt>
    <dgm:pt modelId="{C8FE868F-93D3-4EF4-82C6-21794B4B585B}" type="parTrans" cxnId="{D2054161-BE36-4CE7-93B9-F93553A348CD}">
      <dgm:prSet/>
      <dgm:spPr/>
      <dgm:t>
        <a:bodyPr/>
        <a:lstStyle/>
        <a:p>
          <a:endParaRPr lang="en-US"/>
        </a:p>
      </dgm:t>
    </dgm:pt>
    <dgm:pt modelId="{28162833-4B26-4378-8CFB-5938A2D7230E}" type="sibTrans" cxnId="{D2054161-BE36-4CE7-93B9-F93553A348CD}">
      <dgm:prSet/>
      <dgm:spPr/>
      <dgm:t>
        <a:bodyPr/>
        <a:lstStyle/>
        <a:p>
          <a:endParaRPr lang="en-US"/>
        </a:p>
      </dgm:t>
    </dgm:pt>
    <dgm:pt modelId="{3542010A-ECEC-4BB1-BFC9-02F46EC68D08}">
      <dgm:prSet phldrT="[Text]"/>
      <dgm:spPr/>
      <dgm:t>
        <a:bodyPr/>
        <a:lstStyle/>
        <a:p>
          <a:r>
            <a:rPr lang="en-US" dirty="0"/>
            <a:t>Overlaps with PaaS</a:t>
          </a:r>
        </a:p>
      </dgm:t>
    </dgm:pt>
    <dgm:pt modelId="{9E5AA92D-7709-41FA-A7CE-7658AB8D2FA0}" type="parTrans" cxnId="{DB3855B3-6742-41A9-8D35-3D927E0F53A1}">
      <dgm:prSet/>
      <dgm:spPr/>
      <dgm:t>
        <a:bodyPr/>
        <a:lstStyle/>
        <a:p>
          <a:endParaRPr lang="en-US"/>
        </a:p>
      </dgm:t>
    </dgm:pt>
    <dgm:pt modelId="{6CB9F086-E852-44D9-96A6-FEAB283B083D}" type="sibTrans" cxnId="{DB3855B3-6742-41A9-8D35-3D927E0F53A1}">
      <dgm:prSet/>
      <dgm:spPr/>
      <dgm:t>
        <a:bodyPr/>
        <a:lstStyle/>
        <a:p>
          <a:endParaRPr lang="en-US"/>
        </a:p>
      </dgm:t>
    </dgm:pt>
    <dgm:pt modelId="{7316B9C0-E807-4142-96E8-5A5F3F904DB9}">
      <dgm:prSet phldrT="[Text]"/>
      <dgm:spPr/>
      <dgm:t>
        <a:bodyPr/>
        <a:lstStyle/>
        <a:p>
          <a:r>
            <a:rPr lang="en-US" dirty="0"/>
            <a:t>Focuses on building app functionality without spending time managing the servers and infrastructures required to do so</a:t>
          </a:r>
        </a:p>
      </dgm:t>
    </dgm:pt>
    <dgm:pt modelId="{71D05397-61CF-435A-9E2E-6C61B7515B72}" type="parTrans" cxnId="{5AF53668-225C-4097-8B82-697F57916E0C}">
      <dgm:prSet/>
      <dgm:spPr/>
      <dgm:t>
        <a:bodyPr/>
        <a:lstStyle/>
        <a:p>
          <a:endParaRPr lang="en-US"/>
        </a:p>
      </dgm:t>
    </dgm:pt>
    <dgm:pt modelId="{C6F2267B-CAB0-4047-962B-CFA65CBA1A4D}" type="sibTrans" cxnId="{5AF53668-225C-4097-8B82-697F57916E0C}">
      <dgm:prSet/>
      <dgm:spPr/>
      <dgm:t>
        <a:bodyPr/>
        <a:lstStyle/>
        <a:p>
          <a:endParaRPr lang="en-US"/>
        </a:p>
      </dgm:t>
    </dgm:pt>
    <dgm:pt modelId="{7C342E3D-8281-402B-9304-4907050C7DB4}">
      <dgm:prSet phldrT="[Text]"/>
      <dgm:spPr/>
      <dgm:t>
        <a:bodyPr/>
        <a:lstStyle/>
        <a:p>
          <a:r>
            <a:rPr lang="en-US" dirty="0"/>
            <a:t>IaaS</a:t>
          </a:r>
        </a:p>
      </dgm:t>
    </dgm:pt>
    <dgm:pt modelId="{E55AB137-ECED-41D4-9A72-D8C19851B4C5}" type="parTrans" cxnId="{9F4D356F-57A0-43D5-B524-96FAAAA6CE96}">
      <dgm:prSet/>
      <dgm:spPr/>
      <dgm:t>
        <a:bodyPr/>
        <a:lstStyle/>
        <a:p>
          <a:endParaRPr lang="en-US"/>
        </a:p>
      </dgm:t>
    </dgm:pt>
    <dgm:pt modelId="{3582DEEB-4364-410E-AA37-ABDD94AD8758}" type="sibTrans" cxnId="{9F4D356F-57A0-43D5-B524-96FAAAA6CE96}">
      <dgm:prSet/>
      <dgm:spPr/>
      <dgm:t>
        <a:bodyPr/>
        <a:lstStyle/>
        <a:p>
          <a:endParaRPr lang="en-US"/>
        </a:p>
      </dgm:t>
    </dgm:pt>
    <dgm:pt modelId="{135CCAC7-8F28-41A9-9840-AE96C100F372}">
      <dgm:prSet phldrT="[Text]"/>
      <dgm:spPr/>
      <dgm:t>
        <a:bodyPr/>
        <a:lstStyle/>
        <a:p>
          <a:r>
            <a:rPr lang="en-US" dirty="0"/>
            <a:t>Most basic form of cloud computing services</a:t>
          </a:r>
        </a:p>
      </dgm:t>
    </dgm:pt>
    <dgm:pt modelId="{CEB75547-C761-40E6-859A-2ADB8AE3F0F6}" type="parTrans" cxnId="{BC77E7F9-7534-47E4-96C4-9F2016D8FF6C}">
      <dgm:prSet/>
      <dgm:spPr/>
      <dgm:t>
        <a:bodyPr/>
        <a:lstStyle/>
        <a:p>
          <a:endParaRPr lang="en-US"/>
        </a:p>
      </dgm:t>
    </dgm:pt>
    <dgm:pt modelId="{C885DCE3-CC28-4ADC-A28B-33EC89661D29}" type="sibTrans" cxnId="{BC77E7F9-7534-47E4-96C4-9F2016D8FF6C}">
      <dgm:prSet/>
      <dgm:spPr/>
      <dgm:t>
        <a:bodyPr/>
        <a:lstStyle/>
        <a:p>
          <a:endParaRPr lang="en-US"/>
        </a:p>
      </dgm:t>
    </dgm:pt>
    <dgm:pt modelId="{72C5D0FE-C52C-4CC9-A85C-E567052534C0}">
      <dgm:prSet phldrT="[Text]"/>
      <dgm:spPr/>
      <dgm:t>
        <a:bodyPr/>
        <a:lstStyle/>
        <a:p>
          <a:r>
            <a:rPr lang="en-US" dirty="0"/>
            <a:t>Rent IT infrastructure</a:t>
          </a:r>
        </a:p>
      </dgm:t>
    </dgm:pt>
    <dgm:pt modelId="{FAFD2854-F635-4F66-ABB2-B6FBCABDB926}" type="parTrans" cxnId="{1BBE4501-BC34-445D-A585-1887DDBFCDFF}">
      <dgm:prSet/>
      <dgm:spPr/>
      <dgm:t>
        <a:bodyPr/>
        <a:lstStyle/>
        <a:p>
          <a:endParaRPr lang="en-US"/>
        </a:p>
      </dgm:t>
    </dgm:pt>
    <dgm:pt modelId="{716A6517-03B4-4F96-A313-89CFA1CFC68C}" type="sibTrans" cxnId="{1BBE4501-BC34-445D-A585-1887DDBFCDFF}">
      <dgm:prSet/>
      <dgm:spPr/>
      <dgm:t>
        <a:bodyPr/>
        <a:lstStyle/>
        <a:p>
          <a:endParaRPr lang="en-US"/>
        </a:p>
      </dgm:t>
    </dgm:pt>
    <dgm:pt modelId="{DA8160EB-FB1D-49A2-BFF9-3710BB70403D}">
      <dgm:prSet phldrT="[Text]"/>
      <dgm:spPr/>
      <dgm:t>
        <a:bodyPr/>
        <a:lstStyle/>
        <a:p>
          <a:r>
            <a:rPr lang="en-US" dirty="0"/>
            <a:t>Includes:</a:t>
          </a:r>
        </a:p>
      </dgm:t>
    </dgm:pt>
    <dgm:pt modelId="{DCCA1CDF-C778-4E15-99D7-F90FE099606A}" type="parTrans" cxnId="{36155B93-4A19-4C76-BD5F-7D4FBB12A64A}">
      <dgm:prSet/>
      <dgm:spPr/>
      <dgm:t>
        <a:bodyPr/>
        <a:lstStyle/>
        <a:p>
          <a:endParaRPr lang="en-US"/>
        </a:p>
      </dgm:t>
    </dgm:pt>
    <dgm:pt modelId="{0E0F4E85-7028-4CD8-B8DF-3B0D3ECF066F}" type="sibTrans" cxnId="{36155B93-4A19-4C76-BD5F-7D4FBB12A64A}">
      <dgm:prSet/>
      <dgm:spPr/>
      <dgm:t>
        <a:bodyPr/>
        <a:lstStyle/>
        <a:p>
          <a:endParaRPr lang="en-US"/>
        </a:p>
      </dgm:t>
    </dgm:pt>
    <dgm:pt modelId="{4E041DBF-C09B-4035-A5DD-FC8C3C76E1D0}">
      <dgm:prSet phldrT="[Text]"/>
      <dgm:spPr/>
      <dgm:t>
        <a:bodyPr/>
        <a:lstStyle/>
        <a:p>
          <a:r>
            <a:rPr lang="en-US" dirty="0"/>
            <a:t>VMs, Storage,  Networks, Operating Systems</a:t>
          </a:r>
        </a:p>
      </dgm:t>
    </dgm:pt>
    <dgm:pt modelId="{06D67682-7A5C-44FF-82F1-34D8485F46FE}" type="parTrans" cxnId="{CCF40FB7-2071-4625-A817-7C751A8FC3D2}">
      <dgm:prSet/>
      <dgm:spPr/>
      <dgm:t>
        <a:bodyPr/>
        <a:lstStyle/>
        <a:p>
          <a:endParaRPr lang="en-US"/>
        </a:p>
      </dgm:t>
    </dgm:pt>
    <dgm:pt modelId="{C59E4DB8-CB15-4735-918D-16B41310D2FE}" type="sibTrans" cxnId="{CCF40FB7-2071-4625-A817-7C751A8FC3D2}">
      <dgm:prSet/>
      <dgm:spPr/>
      <dgm:t>
        <a:bodyPr/>
        <a:lstStyle/>
        <a:p>
          <a:endParaRPr lang="en-US"/>
        </a:p>
      </dgm:t>
    </dgm:pt>
    <dgm:pt modelId="{55622003-F461-4440-824A-1F37C037048F}">
      <dgm:prSet phldrT="[Text]"/>
      <dgm:spPr/>
      <dgm:t>
        <a:bodyPr/>
        <a:lstStyle/>
        <a:p>
          <a:r>
            <a:rPr lang="en-US" b="1" dirty="0"/>
            <a:t>Infrastructure</a:t>
          </a:r>
        </a:p>
      </dgm:t>
    </dgm:pt>
    <dgm:pt modelId="{3484EC6B-E1E0-4BB8-B3DD-CFAB77EBE3D9}" type="parTrans" cxnId="{34C52FB6-A9DB-4F48-8867-66EB7D16DD0C}">
      <dgm:prSet/>
      <dgm:spPr/>
      <dgm:t>
        <a:bodyPr/>
        <a:lstStyle/>
        <a:p>
          <a:endParaRPr lang="en-US"/>
        </a:p>
      </dgm:t>
    </dgm:pt>
    <dgm:pt modelId="{D1356CF5-762B-4C09-9B59-78A2086B4E3C}" type="sibTrans" cxnId="{34C52FB6-A9DB-4F48-8867-66EB7D16DD0C}">
      <dgm:prSet/>
      <dgm:spPr/>
      <dgm:t>
        <a:bodyPr/>
        <a:lstStyle/>
        <a:p>
          <a:endParaRPr lang="en-US"/>
        </a:p>
      </dgm:t>
    </dgm:pt>
    <dgm:pt modelId="{BAA9E249-A76C-4490-ACF1-31F682AE2976}">
      <dgm:prSet phldrT="[Text]"/>
      <dgm:spPr/>
      <dgm:t>
        <a:bodyPr/>
        <a:lstStyle/>
        <a:p>
          <a:r>
            <a:rPr lang="en-US" b="1" dirty="0"/>
            <a:t>Platform</a:t>
          </a:r>
        </a:p>
      </dgm:t>
    </dgm:pt>
    <dgm:pt modelId="{27525D4B-2774-4278-BD3C-F132B81C8105}" type="parTrans" cxnId="{46FB6C88-9236-42CE-B28D-495A979A3F81}">
      <dgm:prSet/>
      <dgm:spPr/>
      <dgm:t>
        <a:bodyPr/>
        <a:lstStyle/>
        <a:p>
          <a:endParaRPr lang="en-US"/>
        </a:p>
      </dgm:t>
    </dgm:pt>
    <dgm:pt modelId="{4F8ADEC1-7F9D-4248-8609-966EB6318B6B}" type="sibTrans" cxnId="{46FB6C88-9236-42CE-B28D-495A979A3F81}">
      <dgm:prSet/>
      <dgm:spPr/>
      <dgm:t>
        <a:bodyPr/>
        <a:lstStyle/>
        <a:p>
          <a:endParaRPr lang="en-US"/>
        </a:p>
      </dgm:t>
    </dgm:pt>
    <dgm:pt modelId="{46CA6F0B-123C-45F3-8A0C-E836C55000B0}">
      <dgm:prSet phldrT="[Text]"/>
      <dgm:spPr/>
      <dgm:t>
        <a:bodyPr/>
        <a:lstStyle/>
        <a:p>
          <a:r>
            <a:rPr lang="en-US" dirty="0"/>
            <a:t>Usually as an on-demand/subscription basis</a:t>
          </a:r>
        </a:p>
      </dgm:t>
    </dgm:pt>
    <dgm:pt modelId="{B17FBD3F-0F45-4FE9-8830-00AC45CEF8D8}" type="parTrans" cxnId="{3CCC58E0-D152-42DB-93CA-5749E2CE6772}">
      <dgm:prSet/>
      <dgm:spPr/>
      <dgm:t>
        <a:bodyPr/>
        <a:lstStyle/>
        <a:p>
          <a:endParaRPr lang="en-US"/>
        </a:p>
      </dgm:t>
    </dgm:pt>
    <dgm:pt modelId="{FF8DC80C-B35C-4038-855D-672F428AD136}" type="sibTrans" cxnId="{3CCC58E0-D152-42DB-93CA-5749E2CE6772}">
      <dgm:prSet/>
      <dgm:spPr/>
      <dgm:t>
        <a:bodyPr/>
        <a:lstStyle/>
        <a:p>
          <a:endParaRPr lang="en-US"/>
        </a:p>
      </dgm:t>
    </dgm:pt>
    <dgm:pt modelId="{B5E41F8A-0583-4C5E-99A7-D2743A032E63}">
      <dgm:prSet phldrT="[Text]"/>
      <dgm:spPr/>
      <dgm:t>
        <a:bodyPr/>
        <a:lstStyle/>
        <a:p>
          <a:r>
            <a:rPr lang="en-US" dirty="0"/>
            <a:t>Cloud provider hosts and manages the software application and underlying infrastructure</a:t>
          </a:r>
        </a:p>
      </dgm:t>
    </dgm:pt>
    <dgm:pt modelId="{15640D65-A34B-4DCE-AA39-C4C2721C1A9E}" type="parTrans" cxnId="{6C407E6B-DB35-41F2-86FF-B930EDEC0D36}">
      <dgm:prSet/>
      <dgm:spPr/>
      <dgm:t>
        <a:bodyPr/>
        <a:lstStyle/>
        <a:p>
          <a:endParaRPr lang="en-US"/>
        </a:p>
      </dgm:t>
    </dgm:pt>
    <dgm:pt modelId="{40AFF7D8-D38F-42AF-A75E-5CCF40DE0DE7}" type="sibTrans" cxnId="{6C407E6B-DB35-41F2-86FF-B930EDEC0D36}">
      <dgm:prSet/>
      <dgm:spPr/>
      <dgm:t>
        <a:bodyPr/>
        <a:lstStyle/>
        <a:p>
          <a:endParaRPr lang="en-US"/>
        </a:p>
      </dgm:t>
    </dgm:pt>
    <dgm:pt modelId="{8C6EECBB-2B4A-41BA-9F97-7620B81970BA}">
      <dgm:prSet phldrT="[Text]"/>
      <dgm:spPr/>
      <dgm:t>
        <a:bodyPr/>
        <a:lstStyle/>
        <a:p>
          <a:r>
            <a:rPr lang="en-US" dirty="0"/>
            <a:t>Usually highly-scalable and event-driven</a:t>
          </a:r>
        </a:p>
      </dgm:t>
    </dgm:pt>
    <dgm:pt modelId="{2BFF1ADD-B7D3-426A-9246-7AE828E138B4}" type="parTrans" cxnId="{DA52119C-0BAF-4DC5-BCC5-0BDEC9379401}">
      <dgm:prSet/>
      <dgm:spPr/>
      <dgm:t>
        <a:bodyPr/>
        <a:lstStyle/>
        <a:p>
          <a:endParaRPr lang="en-US"/>
        </a:p>
      </dgm:t>
    </dgm:pt>
    <dgm:pt modelId="{54D45D8C-DFC7-40D2-9648-6207C6C726D9}" type="sibTrans" cxnId="{DA52119C-0BAF-4DC5-BCC5-0BDEC9379401}">
      <dgm:prSet/>
      <dgm:spPr/>
      <dgm:t>
        <a:bodyPr/>
        <a:lstStyle/>
        <a:p>
          <a:endParaRPr lang="en-US"/>
        </a:p>
      </dgm:t>
    </dgm:pt>
    <dgm:pt modelId="{681B6466-4FB5-408C-9352-EDE17B2C53E4}" type="pres">
      <dgm:prSet presAssocID="{FFC214CA-EDAD-46C3-970A-D2821ED39634}" presName="Name0" presStyleCnt="0">
        <dgm:presLayoutVars>
          <dgm:dir/>
          <dgm:animLvl val="lvl"/>
          <dgm:resizeHandles val="exact"/>
        </dgm:presLayoutVars>
      </dgm:prSet>
      <dgm:spPr/>
    </dgm:pt>
    <dgm:pt modelId="{3EEEA8A7-01A3-4BA9-BEB3-490A2B39949D}" type="pres">
      <dgm:prSet presAssocID="{7C342E3D-8281-402B-9304-4907050C7DB4}" presName="composite" presStyleCnt="0"/>
      <dgm:spPr/>
    </dgm:pt>
    <dgm:pt modelId="{2154271D-ED56-458E-A70C-58BF5C0389E1}" type="pres">
      <dgm:prSet presAssocID="{7C342E3D-8281-402B-9304-4907050C7DB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A0FAFDC-D1D7-444C-B7CB-4A6E48C04EEF}" type="pres">
      <dgm:prSet presAssocID="{7C342E3D-8281-402B-9304-4907050C7DB4}" presName="desTx" presStyleLbl="alignAccFollowNode1" presStyleIdx="0" presStyleCnt="4">
        <dgm:presLayoutVars>
          <dgm:bulletEnabled val="1"/>
        </dgm:presLayoutVars>
      </dgm:prSet>
      <dgm:spPr/>
    </dgm:pt>
    <dgm:pt modelId="{C8BBFC72-B4DB-4009-8355-5936CBB6F7DC}" type="pres">
      <dgm:prSet presAssocID="{3582DEEB-4364-410E-AA37-ABDD94AD8758}" presName="space" presStyleCnt="0"/>
      <dgm:spPr/>
    </dgm:pt>
    <dgm:pt modelId="{B2406858-4EDA-4084-88D2-D28170064B57}" type="pres">
      <dgm:prSet presAssocID="{F6F91384-A0D6-476F-A21F-E2CCEC34E7DC}" presName="composite" presStyleCnt="0"/>
      <dgm:spPr/>
    </dgm:pt>
    <dgm:pt modelId="{1B38D06D-C3F1-4BFA-9E94-4D8920A6B775}" type="pres">
      <dgm:prSet presAssocID="{F6F91384-A0D6-476F-A21F-E2CCEC34E7D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0546133-ED95-4C7A-9D4C-363C3B53D764}" type="pres">
      <dgm:prSet presAssocID="{F6F91384-A0D6-476F-A21F-E2CCEC34E7DC}" presName="desTx" presStyleLbl="alignAccFollowNode1" presStyleIdx="1" presStyleCnt="4">
        <dgm:presLayoutVars>
          <dgm:bulletEnabled val="1"/>
        </dgm:presLayoutVars>
      </dgm:prSet>
      <dgm:spPr/>
    </dgm:pt>
    <dgm:pt modelId="{85B0064E-22F3-4835-9F1B-1D543A38EF53}" type="pres">
      <dgm:prSet presAssocID="{34A217AB-91C9-4619-BB78-60A89585D549}" presName="space" presStyleCnt="0"/>
      <dgm:spPr/>
    </dgm:pt>
    <dgm:pt modelId="{030625F0-80F3-4E6F-B730-F17B22EAC390}" type="pres">
      <dgm:prSet presAssocID="{6669E149-3258-4A2D-AF97-455CBD8CCD60}" presName="composite" presStyleCnt="0"/>
      <dgm:spPr/>
    </dgm:pt>
    <dgm:pt modelId="{E90341B0-C213-4ADD-81CB-37184CA654F9}" type="pres">
      <dgm:prSet presAssocID="{6669E149-3258-4A2D-AF97-455CBD8CCD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EA6E10D-5137-47EA-9D3A-579A57F8F58C}" type="pres">
      <dgm:prSet presAssocID="{6669E149-3258-4A2D-AF97-455CBD8CCD60}" presName="desTx" presStyleLbl="alignAccFollowNode1" presStyleIdx="2" presStyleCnt="4">
        <dgm:presLayoutVars>
          <dgm:bulletEnabled val="1"/>
        </dgm:presLayoutVars>
      </dgm:prSet>
      <dgm:spPr/>
    </dgm:pt>
    <dgm:pt modelId="{7803EDA1-F126-4217-A778-D03875B72911}" type="pres">
      <dgm:prSet presAssocID="{40295AA7-7184-46C0-80B2-F966DC370493}" presName="space" presStyleCnt="0"/>
      <dgm:spPr/>
    </dgm:pt>
    <dgm:pt modelId="{D6A67FA9-1EEB-430C-9838-32DA9774E9F9}" type="pres">
      <dgm:prSet presAssocID="{A761BEA5-82C3-4D50-966C-F9D4AF12F5C6}" presName="composite" presStyleCnt="0"/>
      <dgm:spPr/>
    </dgm:pt>
    <dgm:pt modelId="{D985F478-3B00-4A77-9257-0B4746481FD9}" type="pres">
      <dgm:prSet presAssocID="{A761BEA5-82C3-4D50-966C-F9D4AF12F5C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4420D1C-1401-4A8F-A891-6F14EA0DDCD8}" type="pres">
      <dgm:prSet presAssocID="{A761BEA5-82C3-4D50-966C-F9D4AF12F5C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BBE4501-BC34-445D-A585-1887DDBFCDFF}" srcId="{7C342E3D-8281-402B-9304-4907050C7DB4}" destId="{72C5D0FE-C52C-4CC9-A85C-E567052534C0}" srcOrd="2" destOrd="0" parTransId="{FAFD2854-F635-4F66-ABB2-B6FBCABDB926}" sibTransId="{716A6517-03B4-4F96-A313-89CFA1CFC68C}"/>
    <dgm:cxn modelId="{7890910B-7974-452D-9EB3-137435CE6415}" type="presOf" srcId="{3542010A-ECEC-4BB1-BFC9-02F46EC68D08}" destId="{24420D1C-1401-4A8F-A891-6F14EA0DDCD8}" srcOrd="0" destOrd="0" presId="urn:microsoft.com/office/officeart/2005/8/layout/hList1"/>
    <dgm:cxn modelId="{B9045726-7C66-4EA7-85E6-16750623231E}" type="presOf" srcId="{DA8160EB-FB1D-49A2-BFF9-3710BB70403D}" destId="{EA0FAFDC-D1D7-444C-B7CB-4A6E48C04EEF}" srcOrd="0" destOrd="3" presId="urn:microsoft.com/office/officeart/2005/8/layout/hList1"/>
    <dgm:cxn modelId="{D1B3F427-0001-429E-9CE2-9ED3DDCB0B19}" type="presOf" srcId="{B5E41F8A-0583-4C5E-99A7-D2743A032E63}" destId="{4EA6E10D-5137-47EA-9D3A-579A57F8F58C}" srcOrd="0" destOrd="3" presId="urn:microsoft.com/office/officeart/2005/8/layout/hList1"/>
    <dgm:cxn modelId="{1E339828-9881-47D6-81DB-3CB04DB6A163}" type="presOf" srcId="{A761BEA5-82C3-4D50-966C-F9D4AF12F5C6}" destId="{D985F478-3B00-4A77-9257-0B4746481FD9}" srcOrd="0" destOrd="0" presId="urn:microsoft.com/office/officeart/2005/8/layout/hList1"/>
    <dgm:cxn modelId="{5BC87C31-47CF-42E7-BF02-C200DA872047}" type="presOf" srcId="{72C5D0FE-C52C-4CC9-A85C-E567052534C0}" destId="{EA0FAFDC-D1D7-444C-B7CB-4A6E48C04EEF}" srcOrd="0" destOrd="2" presId="urn:microsoft.com/office/officeart/2005/8/layout/hList1"/>
    <dgm:cxn modelId="{3FA30533-5C83-4A4E-B5CB-DEF26A49A478}" type="presOf" srcId="{8C6EECBB-2B4A-41BA-9F97-7620B81970BA}" destId="{24420D1C-1401-4A8F-A891-6F14EA0DDCD8}" srcOrd="0" destOrd="2" presId="urn:microsoft.com/office/officeart/2005/8/layout/hList1"/>
    <dgm:cxn modelId="{07B9F45D-469E-40B4-A158-72070C186E7B}" type="presOf" srcId="{7C342E3D-8281-402B-9304-4907050C7DB4}" destId="{2154271D-ED56-458E-A70C-58BF5C0389E1}" srcOrd="0" destOrd="0" presId="urn:microsoft.com/office/officeart/2005/8/layout/hList1"/>
    <dgm:cxn modelId="{D2054161-BE36-4CE7-93B9-F93553A348CD}" srcId="{FFC214CA-EDAD-46C3-970A-D2821ED39634}" destId="{A761BEA5-82C3-4D50-966C-F9D4AF12F5C6}" srcOrd="3" destOrd="0" parTransId="{C8FE868F-93D3-4EF4-82C6-21794B4B585B}" sibTransId="{28162833-4B26-4378-8CFB-5938A2D7230E}"/>
    <dgm:cxn modelId="{EB807F42-367E-488C-B1E6-E9AB021E5549}" srcId="{6669E149-3258-4A2D-AF97-455CBD8CCD60}" destId="{18DD9011-26FA-4AC4-8510-49B153655E0C}" srcOrd="0" destOrd="0" parTransId="{D6F9FA6F-EEA0-45BC-8716-A6EAE8597356}" sibTransId="{6A19E1BA-ED38-4400-8FD4-DFF5BD25341E}"/>
    <dgm:cxn modelId="{5AF53668-225C-4097-8B82-697F57916E0C}" srcId="{A761BEA5-82C3-4D50-966C-F9D4AF12F5C6}" destId="{7316B9C0-E807-4142-96E8-5A5F3F904DB9}" srcOrd="1" destOrd="0" parTransId="{71D05397-61CF-435A-9E2E-6C61B7515B72}" sibTransId="{C6F2267B-CAB0-4047-962B-CFA65CBA1A4D}"/>
    <dgm:cxn modelId="{6C407E6B-DB35-41F2-86FF-B930EDEC0D36}" srcId="{6669E149-3258-4A2D-AF97-455CBD8CCD60}" destId="{B5E41F8A-0583-4C5E-99A7-D2743A032E63}" srcOrd="3" destOrd="0" parTransId="{15640D65-A34B-4DCE-AA39-C4C2721C1A9E}" sibTransId="{40AFF7D8-D38F-42AF-A75E-5CCF40DE0DE7}"/>
    <dgm:cxn modelId="{9317084C-25DD-4EB1-B759-AEF41B1D237D}" type="presOf" srcId="{34DACCAD-0A24-4121-97AA-8FC0FAD031C1}" destId="{30546133-ED95-4C7A-9D4C-363C3B53D764}" srcOrd="0" destOrd="1" presId="urn:microsoft.com/office/officeart/2005/8/layout/hList1"/>
    <dgm:cxn modelId="{7E6E0C4E-791A-4564-ABF2-373A691F21FC}" srcId="{F6F91384-A0D6-476F-A21F-E2CCEC34E7DC}" destId="{34DACCAD-0A24-4121-97AA-8FC0FAD031C1}" srcOrd="1" destOrd="0" parTransId="{F8F94C03-F83D-4ED0-A104-BDD7F094FFE7}" sibTransId="{84702332-9750-4150-A883-1D942FFC9BAB}"/>
    <dgm:cxn modelId="{9F4D356F-57A0-43D5-B524-96FAAAA6CE96}" srcId="{FFC214CA-EDAD-46C3-970A-D2821ED39634}" destId="{7C342E3D-8281-402B-9304-4907050C7DB4}" srcOrd="0" destOrd="0" parTransId="{E55AB137-ECED-41D4-9A72-D8C19851B4C5}" sibTransId="{3582DEEB-4364-410E-AA37-ABDD94AD8758}"/>
    <dgm:cxn modelId="{55E7DE50-48ED-487D-9E54-9A2E024DD1C1}" type="presOf" srcId="{6669E149-3258-4A2D-AF97-455CBD8CCD60}" destId="{E90341B0-C213-4ADD-81CB-37184CA654F9}" srcOrd="0" destOrd="0" presId="urn:microsoft.com/office/officeart/2005/8/layout/hList1"/>
    <dgm:cxn modelId="{DB9B3456-622D-4FA0-A13B-A3D141AA9059}" srcId="{FFC214CA-EDAD-46C3-970A-D2821ED39634}" destId="{F6F91384-A0D6-476F-A21F-E2CCEC34E7DC}" srcOrd="1" destOrd="0" parTransId="{F442CC46-5FC8-496F-AC1D-04EFAC052E9F}" sibTransId="{34A217AB-91C9-4619-BB78-60A89585D549}"/>
    <dgm:cxn modelId="{DF977B76-71B9-4AB8-BFB7-010BEF7E578B}" type="presOf" srcId="{BAA9E249-A76C-4490-ACF1-31F682AE2976}" destId="{30546133-ED95-4C7A-9D4C-363C3B53D764}" srcOrd="0" destOrd="0" presId="urn:microsoft.com/office/officeart/2005/8/layout/hList1"/>
    <dgm:cxn modelId="{21B5E07A-7B23-469A-B9D6-4347839FE1E4}" type="presOf" srcId="{4E041DBF-C09B-4035-A5DD-FC8C3C76E1D0}" destId="{EA0FAFDC-D1D7-444C-B7CB-4A6E48C04EEF}" srcOrd="0" destOrd="4" presId="urn:microsoft.com/office/officeart/2005/8/layout/hList1"/>
    <dgm:cxn modelId="{46FB6C88-9236-42CE-B28D-495A979A3F81}" srcId="{F6F91384-A0D6-476F-A21F-E2CCEC34E7DC}" destId="{BAA9E249-A76C-4490-ACF1-31F682AE2976}" srcOrd="0" destOrd="0" parTransId="{27525D4B-2774-4278-BD3C-F132B81C8105}" sibTransId="{4F8ADEC1-7F9D-4248-8609-966EB6318B6B}"/>
    <dgm:cxn modelId="{C2881391-9D52-4E5D-8969-A05705D5C941}" type="presOf" srcId="{46CA6F0B-123C-45F3-8A0C-E836C55000B0}" destId="{4EA6E10D-5137-47EA-9D3A-579A57F8F58C}" srcOrd="0" destOrd="2" presId="urn:microsoft.com/office/officeart/2005/8/layout/hList1"/>
    <dgm:cxn modelId="{36155B93-4A19-4C76-BD5F-7D4FBB12A64A}" srcId="{7C342E3D-8281-402B-9304-4907050C7DB4}" destId="{DA8160EB-FB1D-49A2-BFF9-3710BB70403D}" srcOrd="3" destOrd="0" parTransId="{DCCA1CDF-C778-4E15-99D7-F90FE099606A}" sibTransId="{0E0F4E85-7028-4CD8-B8DF-3B0D3ECF066F}"/>
    <dgm:cxn modelId="{BDDC4593-63E2-473A-BCED-3447A65339C6}" type="presOf" srcId="{7316B9C0-E807-4142-96E8-5A5F3F904DB9}" destId="{24420D1C-1401-4A8F-A891-6F14EA0DDCD8}" srcOrd="0" destOrd="1" presId="urn:microsoft.com/office/officeart/2005/8/layout/hList1"/>
    <dgm:cxn modelId="{DA52119C-0BAF-4DC5-BCC5-0BDEC9379401}" srcId="{A761BEA5-82C3-4D50-966C-F9D4AF12F5C6}" destId="{8C6EECBB-2B4A-41BA-9F97-7620B81970BA}" srcOrd="2" destOrd="0" parTransId="{2BFF1ADD-B7D3-426A-9246-7AE828E138B4}" sibTransId="{54D45D8C-DFC7-40D2-9648-6207C6C726D9}"/>
    <dgm:cxn modelId="{01172FA7-92DB-43AC-8240-88513C674619}" type="presOf" srcId="{E74A751B-C07D-4448-8031-81B206C9D432}" destId="{4EA6E10D-5137-47EA-9D3A-579A57F8F58C}" srcOrd="0" destOrd="1" presId="urn:microsoft.com/office/officeart/2005/8/layout/hList1"/>
    <dgm:cxn modelId="{DB3855B3-6742-41A9-8D35-3D927E0F53A1}" srcId="{A761BEA5-82C3-4D50-966C-F9D4AF12F5C6}" destId="{3542010A-ECEC-4BB1-BFC9-02F46EC68D08}" srcOrd="0" destOrd="0" parTransId="{9E5AA92D-7709-41FA-A7CE-7658AB8D2FA0}" sibTransId="{6CB9F086-E852-44D9-96A6-FEAB283B083D}"/>
    <dgm:cxn modelId="{34C52FB6-A9DB-4F48-8867-66EB7D16DD0C}" srcId="{7C342E3D-8281-402B-9304-4907050C7DB4}" destId="{55622003-F461-4440-824A-1F37C037048F}" srcOrd="0" destOrd="0" parTransId="{3484EC6B-E1E0-4BB8-B3DD-CFAB77EBE3D9}" sibTransId="{D1356CF5-762B-4C09-9B59-78A2086B4E3C}"/>
    <dgm:cxn modelId="{CCF40FB7-2071-4625-A817-7C751A8FC3D2}" srcId="{DA8160EB-FB1D-49A2-BFF9-3710BB70403D}" destId="{4E041DBF-C09B-4035-A5DD-FC8C3C76E1D0}" srcOrd="0" destOrd="0" parTransId="{06D67682-7A5C-44FF-82F1-34D8485F46FE}" sibTransId="{C59E4DB8-CB15-4735-918D-16B41310D2FE}"/>
    <dgm:cxn modelId="{B494D4B7-6371-4EB7-B434-51DE22DE8D0B}" srcId="{FFC214CA-EDAD-46C3-970A-D2821ED39634}" destId="{6669E149-3258-4A2D-AF97-455CBD8CCD60}" srcOrd="2" destOrd="0" parTransId="{48F2911B-0190-4050-9089-35F047936648}" sibTransId="{40295AA7-7184-46C0-80B2-F966DC370493}"/>
    <dgm:cxn modelId="{925126CA-BD32-4638-9435-5E7C1DD16B40}" type="presOf" srcId="{FFC214CA-EDAD-46C3-970A-D2821ED39634}" destId="{681B6466-4FB5-408C-9352-EDE17B2C53E4}" srcOrd="0" destOrd="0" presId="urn:microsoft.com/office/officeart/2005/8/layout/hList1"/>
    <dgm:cxn modelId="{B5FB18D5-8D30-47CC-818D-0860D9F92627}" type="presOf" srcId="{135CCAC7-8F28-41A9-9840-AE96C100F372}" destId="{EA0FAFDC-D1D7-444C-B7CB-4A6E48C04EEF}" srcOrd="0" destOrd="1" presId="urn:microsoft.com/office/officeart/2005/8/layout/hList1"/>
    <dgm:cxn modelId="{3CCC58E0-D152-42DB-93CA-5749E2CE6772}" srcId="{6669E149-3258-4A2D-AF97-455CBD8CCD60}" destId="{46CA6F0B-123C-45F3-8A0C-E836C55000B0}" srcOrd="2" destOrd="0" parTransId="{B17FBD3F-0F45-4FE9-8830-00AC45CEF8D8}" sibTransId="{FF8DC80C-B35C-4038-855D-672F428AD136}"/>
    <dgm:cxn modelId="{652F61E1-E06C-487C-9CD9-24866F5256BB}" type="presOf" srcId="{B8D0B91B-D316-4ED7-93CD-39CCB4E71DD7}" destId="{30546133-ED95-4C7A-9D4C-363C3B53D764}" srcOrd="0" destOrd="2" presId="urn:microsoft.com/office/officeart/2005/8/layout/hList1"/>
    <dgm:cxn modelId="{6F2C8FE2-870A-462D-B5E2-1A8F5B4E5C95}" type="presOf" srcId="{18DD9011-26FA-4AC4-8510-49B153655E0C}" destId="{4EA6E10D-5137-47EA-9D3A-579A57F8F58C}" srcOrd="0" destOrd="0" presId="urn:microsoft.com/office/officeart/2005/8/layout/hList1"/>
    <dgm:cxn modelId="{AA7E7FEE-F87D-4DEB-A461-F9410970C1AB}" srcId="{6669E149-3258-4A2D-AF97-455CBD8CCD60}" destId="{E74A751B-C07D-4448-8031-81B206C9D432}" srcOrd="1" destOrd="0" parTransId="{AA2DE31F-2A51-4EC6-ADD8-A1A7A93BE13C}" sibTransId="{F2A98037-4187-4F8E-A73F-F35080880822}"/>
    <dgm:cxn modelId="{EE9A4DF3-2497-4395-8017-C440DC13CEB6}" type="presOf" srcId="{55622003-F461-4440-824A-1F37C037048F}" destId="{EA0FAFDC-D1D7-444C-B7CB-4A6E48C04EEF}" srcOrd="0" destOrd="0" presId="urn:microsoft.com/office/officeart/2005/8/layout/hList1"/>
    <dgm:cxn modelId="{318D43F7-F27F-43E9-9CC5-3A430FFFC9D5}" type="presOf" srcId="{F6F91384-A0D6-476F-A21F-E2CCEC34E7DC}" destId="{1B38D06D-C3F1-4BFA-9E94-4D8920A6B775}" srcOrd="0" destOrd="0" presId="urn:microsoft.com/office/officeart/2005/8/layout/hList1"/>
    <dgm:cxn modelId="{7C3B77F7-01B2-445B-B235-124AD1CAD38E}" srcId="{F6F91384-A0D6-476F-A21F-E2CCEC34E7DC}" destId="{B8D0B91B-D316-4ED7-93CD-39CCB4E71DD7}" srcOrd="2" destOrd="0" parTransId="{C57F16CB-6233-4466-B590-534F236A75A5}" sibTransId="{FEE18146-ECCB-410D-A2E1-5194CAC292DF}"/>
    <dgm:cxn modelId="{BC77E7F9-7534-47E4-96C4-9F2016D8FF6C}" srcId="{7C342E3D-8281-402B-9304-4907050C7DB4}" destId="{135CCAC7-8F28-41A9-9840-AE96C100F372}" srcOrd="1" destOrd="0" parTransId="{CEB75547-C761-40E6-859A-2ADB8AE3F0F6}" sibTransId="{C885DCE3-CC28-4ADC-A28B-33EC89661D29}"/>
    <dgm:cxn modelId="{A3BE8DA4-538B-4EAD-9304-5A54ECB68F82}" type="presParOf" srcId="{681B6466-4FB5-408C-9352-EDE17B2C53E4}" destId="{3EEEA8A7-01A3-4BA9-BEB3-490A2B39949D}" srcOrd="0" destOrd="0" presId="urn:microsoft.com/office/officeart/2005/8/layout/hList1"/>
    <dgm:cxn modelId="{148BA9A2-C15E-4A5A-9CCF-616F896C445E}" type="presParOf" srcId="{3EEEA8A7-01A3-4BA9-BEB3-490A2B39949D}" destId="{2154271D-ED56-458E-A70C-58BF5C0389E1}" srcOrd="0" destOrd="0" presId="urn:microsoft.com/office/officeart/2005/8/layout/hList1"/>
    <dgm:cxn modelId="{54E8AC78-31E1-4A38-9730-1B19A2D8E716}" type="presParOf" srcId="{3EEEA8A7-01A3-4BA9-BEB3-490A2B39949D}" destId="{EA0FAFDC-D1D7-444C-B7CB-4A6E48C04EEF}" srcOrd="1" destOrd="0" presId="urn:microsoft.com/office/officeart/2005/8/layout/hList1"/>
    <dgm:cxn modelId="{0D5D6849-E323-484F-AC29-2C023DB7F2AE}" type="presParOf" srcId="{681B6466-4FB5-408C-9352-EDE17B2C53E4}" destId="{C8BBFC72-B4DB-4009-8355-5936CBB6F7DC}" srcOrd="1" destOrd="0" presId="urn:microsoft.com/office/officeart/2005/8/layout/hList1"/>
    <dgm:cxn modelId="{B0E487FC-6619-47CA-9497-55A3066D3ABE}" type="presParOf" srcId="{681B6466-4FB5-408C-9352-EDE17B2C53E4}" destId="{B2406858-4EDA-4084-88D2-D28170064B57}" srcOrd="2" destOrd="0" presId="urn:microsoft.com/office/officeart/2005/8/layout/hList1"/>
    <dgm:cxn modelId="{999F5702-BEA0-4AAE-8DEE-4B0738A7F71F}" type="presParOf" srcId="{B2406858-4EDA-4084-88D2-D28170064B57}" destId="{1B38D06D-C3F1-4BFA-9E94-4D8920A6B775}" srcOrd="0" destOrd="0" presId="urn:microsoft.com/office/officeart/2005/8/layout/hList1"/>
    <dgm:cxn modelId="{5F7F24A4-A281-4E05-A571-2A9BE392AE60}" type="presParOf" srcId="{B2406858-4EDA-4084-88D2-D28170064B57}" destId="{30546133-ED95-4C7A-9D4C-363C3B53D764}" srcOrd="1" destOrd="0" presId="urn:microsoft.com/office/officeart/2005/8/layout/hList1"/>
    <dgm:cxn modelId="{DD4AD0EC-F267-42F6-A5BD-32D6B3CA4565}" type="presParOf" srcId="{681B6466-4FB5-408C-9352-EDE17B2C53E4}" destId="{85B0064E-22F3-4835-9F1B-1D543A38EF53}" srcOrd="3" destOrd="0" presId="urn:microsoft.com/office/officeart/2005/8/layout/hList1"/>
    <dgm:cxn modelId="{1164BCCA-392D-452D-8365-0E673E7C36F9}" type="presParOf" srcId="{681B6466-4FB5-408C-9352-EDE17B2C53E4}" destId="{030625F0-80F3-4E6F-B730-F17B22EAC390}" srcOrd="4" destOrd="0" presId="urn:microsoft.com/office/officeart/2005/8/layout/hList1"/>
    <dgm:cxn modelId="{C8B0BD4B-5653-45ED-A59C-5B9CF7EEB163}" type="presParOf" srcId="{030625F0-80F3-4E6F-B730-F17B22EAC390}" destId="{E90341B0-C213-4ADD-81CB-37184CA654F9}" srcOrd="0" destOrd="0" presId="urn:microsoft.com/office/officeart/2005/8/layout/hList1"/>
    <dgm:cxn modelId="{550F9FA5-8AEB-4B5D-B1B3-2BD531530350}" type="presParOf" srcId="{030625F0-80F3-4E6F-B730-F17B22EAC390}" destId="{4EA6E10D-5137-47EA-9D3A-579A57F8F58C}" srcOrd="1" destOrd="0" presId="urn:microsoft.com/office/officeart/2005/8/layout/hList1"/>
    <dgm:cxn modelId="{34032AEB-8BFB-4F59-B887-AD60FC9169D6}" type="presParOf" srcId="{681B6466-4FB5-408C-9352-EDE17B2C53E4}" destId="{7803EDA1-F126-4217-A778-D03875B72911}" srcOrd="5" destOrd="0" presId="urn:microsoft.com/office/officeart/2005/8/layout/hList1"/>
    <dgm:cxn modelId="{DF331981-F8A0-4BBA-8D2B-70638BC99C77}" type="presParOf" srcId="{681B6466-4FB5-408C-9352-EDE17B2C53E4}" destId="{D6A67FA9-1EEB-430C-9838-32DA9774E9F9}" srcOrd="6" destOrd="0" presId="urn:microsoft.com/office/officeart/2005/8/layout/hList1"/>
    <dgm:cxn modelId="{84E98116-FDDF-4202-8A7A-5CCC7BAE3A6D}" type="presParOf" srcId="{D6A67FA9-1EEB-430C-9838-32DA9774E9F9}" destId="{D985F478-3B00-4A77-9257-0B4746481FD9}" srcOrd="0" destOrd="0" presId="urn:microsoft.com/office/officeart/2005/8/layout/hList1"/>
    <dgm:cxn modelId="{4EFA26CD-BACE-41CB-B3BA-D8D2C74448BA}" type="presParOf" srcId="{D6A67FA9-1EEB-430C-9838-32DA9774E9F9}" destId="{24420D1C-1401-4A8F-A891-6F14EA0DDC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511177-8B42-4D2D-A53C-F4BD7A512EC8}" type="doc">
      <dgm:prSet loTypeId="urn:microsoft.com/office/officeart/2005/8/layout/architecture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281EF8-1B0B-49C9-97FB-EFCC5BD7373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AI + Machine Learning</a:t>
          </a:r>
          <a:endParaRPr lang="en-US">
            <a:solidFill>
              <a:schemeClr val="bg1"/>
            </a:solidFill>
          </a:endParaRPr>
        </a:p>
      </dgm:t>
    </dgm:pt>
    <dgm:pt modelId="{05E192C0-94D1-4394-BA3C-AFF48913135B}" type="parTrans" cxnId="{0295F0F9-82E4-4477-BFDB-200CF87A653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415ADF-523E-43F9-9511-9811BF033C53}" type="sibTrans" cxnId="{0295F0F9-82E4-4477-BFDB-200CF87A653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3D0EEB-B33B-4446-B87A-A2056536E9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Analytics</a:t>
          </a:r>
          <a:endParaRPr lang="en-US" b="0" i="0" dirty="0">
            <a:solidFill>
              <a:schemeClr val="bg1"/>
            </a:solidFill>
          </a:endParaRPr>
        </a:p>
      </dgm:t>
    </dgm:pt>
    <dgm:pt modelId="{006CC80F-22FE-4AA9-9B22-3986C5F7DDCE}" type="parTrans" cxnId="{73889843-372B-445A-8AAC-B90E15BD13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13B2028-9CE4-483F-A7D9-286AA0BFB427}" type="sibTrans" cxnId="{73889843-372B-445A-8AAC-B90E15BD13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D7AB884-F35F-422C-BF24-BFDF9216FC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Compute</a:t>
          </a:r>
          <a:endParaRPr lang="en-US" b="0" i="0" dirty="0">
            <a:solidFill>
              <a:schemeClr val="bg1"/>
            </a:solidFill>
          </a:endParaRPr>
        </a:p>
      </dgm:t>
    </dgm:pt>
    <dgm:pt modelId="{5C3F713D-D690-4B8E-A0E3-4ED9F253A28F}" type="parTrans" cxnId="{BF21F917-C2FF-42DF-952F-4DC59D139B9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F5C7B73-C67A-487F-95C1-3A82EEF8DE30}" type="sibTrans" cxnId="{BF21F917-C2FF-42DF-952F-4DC59D139B9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A960F5A-69A8-4A60-9A35-05AF5E112C9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Containers</a:t>
          </a:r>
          <a:endParaRPr lang="en-US" b="0" i="0" dirty="0">
            <a:solidFill>
              <a:schemeClr val="bg1"/>
            </a:solidFill>
          </a:endParaRPr>
        </a:p>
      </dgm:t>
    </dgm:pt>
    <dgm:pt modelId="{1569DFD8-38BB-469F-9F89-B982C7B69054}" type="parTrans" cxnId="{BD003D81-2B46-4E3C-8DB2-42D100569F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E709237-BFFC-40DB-93B0-32A85E1C59C7}" type="sibTrans" cxnId="{BD003D81-2B46-4E3C-8DB2-42D100569F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D2260E3-35BC-4533-9BEB-14EBB0246A3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Databases</a:t>
          </a:r>
          <a:endParaRPr lang="en-US" b="0" i="0" dirty="0">
            <a:solidFill>
              <a:schemeClr val="bg1"/>
            </a:solidFill>
          </a:endParaRPr>
        </a:p>
      </dgm:t>
    </dgm:pt>
    <dgm:pt modelId="{D37A1E29-5DB0-4938-AC84-5424576D0B43}" type="parTrans" cxnId="{DCB783DC-6EA8-47D0-AC6E-5467CE0690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E162343-B41C-45E0-8B41-1352B510949E}" type="sibTrans" cxnId="{DCB783DC-6EA8-47D0-AC6E-5467CE0690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BFA900D-5930-4879-BE68-AEBC4475A9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Developer Tools</a:t>
          </a:r>
          <a:endParaRPr lang="en-US" b="0" i="0" dirty="0">
            <a:solidFill>
              <a:schemeClr val="bg1"/>
            </a:solidFill>
          </a:endParaRPr>
        </a:p>
      </dgm:t>
    </dgm:pt>
    <dgm:pt modelId="{BD0D0E4B-F87E-4369-86E5-625ACA1D16CE}" type="parTrans" cxnId="{3FCDAE12-6205-4355-8C71-893D458B03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D4F904-8922-42A4-81E8-A896A8192B49}" type="sibTrans" cxnId="{3FCDAE12-6205-4355-8C71-893D458B03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00E6932-D4AA-4719-9CED-903B2AC79F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DevOps</a:t>
          </a:r>
          <a:endParaRPr lang="en-US" b="0" i="0" dirty="0">
            <a:solidFill>
              <a:schemeClr val="bg1"/>
            </a:solidFill>
          </a:endParaRPr>
        </a:p>
      </dgm:t>
    </dgm:pt>
    <dgm:pt modelId="{6E68587A-DE16-4A17-B72D-CF24BCE53360}" type="parTrans" cxnId="{AE9F3AC5-A6B6-4847-917F-A81C1B3FD75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E76F0A7-54F6-480C-8B94-4EAF1A9F6874}" type="sibTrans" cxnId="{AE9F3AC5-A6B6-4847-917F-A81C1B3FD75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B844B1-EC75-4C1C-903A-DCF303A80BA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Identity</a:t>
          </a:r>
          <a:endParaRPr lang="en-US" b="0" i="0" dirty="0">
            <a:solidFill>
              <a:schemeClr val="bg1"/>
            </a:solidFill>
          </a:endParaRPr>
        </a:p>
      </dgm:t>
    </dgm:pt>
    <dgm:pt modelId="{18EAD218-14E8-4870-A06B-2AFD9527C81F}" type="parTrans" cxnId="{610A4AF8-2C1B-4025-BD3E-04D8B74254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D77DB1D-FB99-4EF0-98E1-D43CBA8BD70A}" type="sibTrans" cxnId="{610A4AF8-2C1B-4025-BD3E-04D8B74254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A999806-89DD-4315-AAAB-BE89C95637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Integration</a:t>
          </a:r>
          <a:endParaRPr lang="en-US" b="0" i="0" dirty="0">
            <a:solidFill>
              <a:schemeClr val="bg1"/>
            </a:solidFill>
          </a:endParaRPr>
        </a:p>
      </dgm:t>
    </dgm:pt>
    <dgm:pt modelId="{DAE63AB4-4BBF-4C83-9D42-F804DBA2D58B}" type="parTrans" cxnId="{22B83854-DA68-4F0B-A81D-5CD65090356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0844EC-DA5D-4F71-A28D-E9990087A50C}" type="sibTrans" cxnId="{22B83854-DA68-4F0B-A81D-5CD65090356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252E81C-088C-4730-B985-B32A5B8B8D3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Internet of Things</a:t>
          </a:r>
          <a:endParaRPr lang="en-US" b="0" i="0" dirty="0">
            <a:solidFill>
              <a:schemeClr val="bg1"/>
            </a:solidFill>
          </a:endParaRPr>
        </a:p>
      </dgm:t>
    </dgm:pt>
    <dgm:pt modelId="{53766B13-1006-4AFF-AE1E-C303587BA08E}" type="parTrans" cxnId="{F0857849-0FAE-409B-A0C5-3009D33A52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5113DB6-B20F-4028-9E58-CBDBF27DFBC9}" type="sibTrans" cxnId="{F0857849-0FAE-409B-A0C5-3009D33A52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31F4BA3-8743-4D2C-A0A0-E6942DB80B1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Management and Governance</a:t>
          </a:r>
          <a:endParaRPr lang="en-US" b="0" i="0" dirty="0">
            <a:solidFill>
              <a:schemeClr val="bg1"/>
            </a:solidFill>
          </a:endParaRPr>
        </a:p>
      </dgm:t>
    </dgm:pt>
    <dgm:pt modelId="{06A15F29-5D0C-4DA2-8DAC-8DF78E6E81F0}" type="parTrans" cxnId="{813494FF-2E09-41F1-A960-0F74F5D8D26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732648E-250E-4224-BB01-06A52C6162C9}" type="sibTrans" cxnId="{813494FF-2E09-41F1-A960-0F74F5D8D26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0AD66E8-6BE5-4461-8405-8EFE915002A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Media</a:t>
          </a:r>
          <a:endParaRPr lang="en-US" b="0" i="0" dirty="0">
            <a:solidFill>
              <a:schemeClr val="bg1"/>
            </a:solidFill>
          </a:endParaRPr>
        </a:p>
      </dgm:t>
    </dgm:pt>
    <dgm:pt modelId="{D9657A91-7B65-4590-9910-62AD43177318}" type="parTrans" cxnId="{C465AFA5-4CDD-4634-AADE-1A05B6D60F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2254D26-3C53-4913-90FE-257ECE5E8AB5}" type="sibTrans" cxnId="{C465AFA5-4CDD-4634-AADE-1A05B6D60F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1E49F55-F61E-42F3-8478-AB02D28A27D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Migration</a:t>
          </a:r>
          <a:endParaRPr lang="en-US" b="0" i="0">
            <a:solidFill>
              <a:schemeClr val="bg1"/>
            </a:solidFill>
          </a:endParaRPr>
        </a:p>
      </dgm:t>
    </dgm:pt>
    <dgm:pt modelId="{B0B70689-8EC4-47AF-8B13-D53AF2A0AEA3}" type="parTrans" cxnId="{A221663F-7C34-41F2-8EF1-2B949043587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09F4B7-E744-4CB6-AC9A-5E28B874AD0E}" type="sibTrans" cxnId="{A221663F-7C34-41F2-8EF1-2B949043587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185D6AC-EDAD-4A9A-92E1-F1CB464A4D2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Mobile</a:t>
          </a:r>
          <a:endParaRPr lang="en-US" b="0" i="0" dirty="0">
            <a:solidFill>
              <a:schemeClr val="bg1"/>
            </a:solidFill>
          </a:endParaRPr>
        </a:p>
      </dgm:t>
    </dgm:pt>
    <dgm:pt modelId="{BA9378E4-6745-4790-A8DD-C9F69DD39981}" type="parTrans" cxnId="{AA02E35E-E82D-444E-B996-B2BF01C1663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A851D8-D963-450D-A296-4400B41B3AD9}" type="sibTrans" cxnId="{AA02E35E-E82D-444E-B996-B2BF01C1663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076E1A-F90C-437C-B80D-9A699B70C22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Networking</a:t>
          </a:r>
          <a:endParaRPr lang="en-US" b="0" i="0" dirty="0">
            <a:solidFill>
              <a:schemeClr val="bg1"/>
            </a:solidFill>
          </a:endParaRPr>
        </a:p>
      </dgm:t>
    </dgm:pt>
    <dgm:pt modelId="{23EBAECA-4DD2-49A2-BB9F-F12DEE7CAF33}" type="parTrans" cxnId="{E4D41B87-8B95-4179-BEA9-FCAE508E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37E019E-4CCD-453E-86F7-121071344C90}" type="sibTrans" cxnId="{E4D41B87-8B95-4179-BEA9-FCAE508E3D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EE2897-33A3-47DE-9559-828619A30B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Security</a:t>
          </a:r>
          <a:endParaRPr lang="en-US" b="0" i="0" dirty="0">
            <a:solidFill>
              <a:schemeClr val="bg1"/>
            </a:solidFill>
          </a:endParaRPr>
        </a:p>
      </dgm:t>
    </dgm:pt>
    <dgm:pt modelId="{34070B6C-07CF-4491-A166-E67644532465}" type="parTrans" cxnId="{78CB9370-D378-4B9B-BB60-2F49623097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CF3E4C-3422-447B-8681-48D4EDA8DFD8}" type="sibTrans" cxnId="{78CB9370-D378-4B9B-BB60-2F49623097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1587C7-DB77-451D-BFB5-994D614CBE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Storage</a:t>
          </a:r>
          <a:endParaRPr lang="en-US" b="0" i="0" dirty="0">
            <a:solidFill>
              <a:schemeClr val="bg1"/>
            </a:solidFill>
          </a:endParaRPr>
        </a:p>
      </dgm:t>
    </dgm:pt>
    <dgm:pt modelId="{6F3D9A35-2403-4B57-B41F-C669BEB8105A}" type="parTrans" cxnId="{24D7E2B5-84BC-41D3-9B3C-2BEE130393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9F97AE-9D3F-448E-9C7C-6B07EF795BD2}" type="sibTrans" cxnId="{24D7E2B5-84BC-41D3-9B3C-2BEE130393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5DDEC0-6539-484E-818C-A8C576B906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Web</a:t>
          </a:r>
          <a:endParaRPr lang="en-US" b="0" i="0" dirty="0">
            <a:solidFill>
              <a:schemeClr val="bg1"/>
            </a:solidFill>
          </a:endParaRPr>
        </a:p>
      </dgm:t>
    </dgm:pt>
    <dgm:pt modelId="{5D825C21-D1D9-4F83-A9B6-A7290A4E0194}" type="parTrans" cxnId="{223AB9E1-1609-4E3C-A6E8-5E287250DC3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559DA1-8CEF-48FC-AA5F-2B1E74014C73}" type="sibTrans" cxnId="{223AB9E1-1609-4E3C-A6E8-5E287250DC3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B233463-468C-4C19-B1A6-3810CBF207C4}" type="pres">
      <dgm:prSet presAssocID="{00511177-8B42-4D2D-A53C-F4BD7A512EC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0D1BD3-AE15-4E46-B3CB-95E64684340B}" type="pres">
      <dgm:prSet presAssocID="{B2281EF8-1B0B-49C9-97FB-EFCC5BD7373C}" presName="vertOne" presStyleCnt="0"/>
      <dgm:spPr/>
    </dgm:pt>
    <dgm:pt modelId="{1661F4C8-1BF7-4D2D-BA84-BA6ABF860070}" type="pres">
      <dgm:prSet presAssocID="{B2281EF8-1B0B-49C9-97FB-EFCC5BD7373C}" presName="txOne" presStyleLbl="node0" presStyleIdx="0" presStyleCnt="6">
        <dgm:presLayoutVars>
          <dgm:chPref val="3"/>
        </dgm:presLayoutVars>
      </dgm:prSet>
      <dgm:spPr/>
    </dgm:pt>
    <dgm:pt modelId="{343939C3-6F63-4B4C-93EB-68B5FC464969}" type="pres">
      <dgm:prSet presAssocID="{B2281EF8-1B0B-49C9-97FB-EFCC5BD7373C}" presName="parTransOne" presStyleCnt="0"/>
      <dgm:spPr/>
    </dgm:pt>
    <dgm:pt modelId="{E782FBC0-771E-4CDA-B0E1-A6E91C86E9B1}" type="pres">
      <dgm:prSet presAssocID="{B2281EF8-1B0B-49C9-97FB-EFCC5BD7373C}" presName="horzOne" presStyleCnt="0"/>
      <dgm:spPr/>
    </dgm:pt>
    <dgm:pt modelId="{6CCBF153-8ECA-4AF8-A30D-5F531A93FBAC}" type="pres">
      <dgm:prSet presAssocID="{D73D0EEB-B33B-4446-B87A-A2056536E9BB}" presName="vertTwo" presStyleCnt="0"/>
      <dgm:spPr/>
    </dgm:pt>
    <dgm:pt modelId="{865FDEB8-AECD-44A6-AD05-8E8EB7702A8F}" type="pres">
      <dgm:prSet presAssocID="{D73D0EEB-B33B-4446-B87A-A2056536E9BB}" presName="txTwo" presStyleLbl="node2" presStyleIdx="0" presStyleCnt="6">
        <dgm:presLayoutVars>
          <dgm:chPref val="3"/>
        </dgm:presLayoutVars>
      </dgm:prSet>
      <dgm:spPr/>
    </dgm:pt>
    <dgm:pt modelId="{BBFC5035-3379-4365-8274-9D1087B4E69B}" type="pres">
      <dgm:prSet presAssocID="{D73D0EEB-B33B-4446-B87A-A2056536E9BB}" presName="parTransTwo" presStyleCnt="0"/>
      <dgm:spPr/>
    </dgm:pt>
    <dgm:pt modelId="{6780F76C-1090-4810-8EC9-F2072ABA7383}" type="pres">
      <dgm:prSet presAssocID="{D73D0EEB-B33B-4446-B87A-A2056536E9BB}" presName="horzTwo" presStyleCnt="0"/>
      <dgm:spPr/>
    </dgm:pt>
    <dgm:pt modelId="{51E3EA64-8D12-4A08-91E1-BDEAD1B9C7C9}" type="pres">
      <dgm:prSet presAssocID="{CD7AB884-F35F-422C-BF24-BFDF9216FCD8}" presName="vertThree" presStyleCnt="0"/>
      <dgm:spPr/>
    </dgm:pt>
    <dgm:pt modelId="{B75D661B-28A7-4599-AE7B-AE687AEE2295}" type="pres">
      <dgm:prSet presAssocID="{CD7AB884-F35F-422C-BF24-BFDF9216FCD8}" presName="txThree" presStyleLbl="node3" presStyleIdx="0" presStyleCnt="6">
        <dgm:presLayoutVars>
          <dgm:chPref val="3"/>
        </dgm:presLayoutVars>
      </dgm:prSet>
      <dgm:spPr/>
    </dgm:pt>
    <dgm:pt modelId="{296AC6F0-2C7C-409F-A2CD-7EDA6A57CE82}" type="pres">
      <dgm:prSet presAssocID="{CD7AB884-F35F-422C-BF24-BFDF9216FCD8}" presName="horzThree" presStyleCnt="0"/>
      <dgm:spPr/>
    </dgm:pt>
    <dgm:pt modelId="{6BE275DA-C9E7-4EDA-93B1-448D5F6FFC7F}" type="pres">
      <dgm:prSet presAssocID="{B6415ADF-523E-43F9-9511-9811BF033C53}" presName="sibSpaceOne" presStyleCnt="0"/>
      <dgm:spPr/>
    </dgm:pt>
    <dgm:pt modelId="{82E1F004-B505-452C-8510-584B6DA3DE35}" type="pres">
      <dgm:prSet presAssocID="{8A960F5A-69A8-4A60-9A35-05AF5E112C9C}" presName="vertOne" presStyleCnt="0"/>
      <dgm:spPr/>
    </dgm:pt>
    <dgm:pt modelId="{884F8AB5-ED35-4522-86C9-0E09A43FA1C1}" type="pres">
      <dgm:prSet presAssocID="{8A960F5A-69A8-4A60-9A35-05AF5E112C9C}" presName="txOne" presStyleLbl="node0" presStyleIdx="1" presStyleCnt="6">
        <dgm:presLayoutVars>
          <dgm:chPref val="3"/>
        </dgm:presLayoutVars>
      </dgm:prSet>
      <dgm:spPr/>
    </dgm:pt>
    <dgm:pt modelId="{1F227536-496F-478B-864A-4CC943C1D3A4}" type="pres">
      <dgm:prSet presAssocID="{8A960F5A-69A8-4A60-9A35-05AF5E112C9C}" presName="parTransOne" presStyleCnt="0"/>
      <dgm:spPr/>
    </dgm:pt>
    <dgm:pt modelId="{FE4D92F2-8A40-4BEE-AE48-A8E1E1764B78}" type="pres">
      <dgm:prSet presAssocID="{8A960F5A-69A8-4A60-9A35-05AF5E112C9C}" presName="horzOne" presStyleCnt="0"/>
      <dgm:spPr/>
    </dgm:pt>
    <dgm:pt modelId="{DF440B25-185A-4CE7-B943-A1AC6E88E522}" type="pres">
      <dgm:prSet presAssocID="{BD2260E3-35BC-4533-9BEB-14EBB0246A39}" presName="vertTwo" presStyleCnt="0"/>
      <dgm:spPr/>
    </dgm:pt>
    <dgm:pt modelId="{52DC21FF-A573-4B02-9122-70A1E6869621}" type="pres">
      <dgm:prSet presAssocID="{BD2260E3-35BC-4533-9BEB-14EBB0246A39}" presName="txTwo" presStyleLbl="node2" presStyleIdx="1" presStyleCnt="6">
        <dgm:presLayoutVars>
          <dgm:chPref val="3"/>
        </dgm:presLayoutVars>
      </dgm:prSet>
      <dgm:spPr/>
    </dgm:pt>
    <dgm:pt modelId="{853137DD-E167-4146-843E-B6A58CA2384A}" type="pres">
      <dgm:prSet presAssocID="{BD2260E3-35BC-4533-9BEB-14EBB0246A39}" presName="parTransTwo" presStyleCnt="0"/>
      <dgm:spPr/>
    </dgm:pt>
    <dgm:pt modelId="{1E63A6B0-68CB-4361-ACBC-1F6B6BCB755E}" type="pres">
      <dgm:prSet presAssocID="{BD2260E3-35BC-4533-9BEB-14EBB0246A39}" presName="horzTwo" presStyleCnt="0"/>
      <dgm:spPr/>
    </dgm:pt>
    <dgm:pt modelId="{738DAF70-081E-49CE-92E4-8D5AB232D18A}" type="pres">
      <dgm:prSet presAssocID="{EBFA900D-5930-4879-BE68-AEBC4475A9F7}" presName="vertThree" presStyleCnt="0"/>
      <dgm:spPr/>
    </dgm:pt>
    <dgm:pt modelId="{E1618778-EFB8-4C0E-B9DA-00666A13F456}" type="pres">
      <dgm:prSet presAssocID="{EBFA900D-5930-4879-BE68-AEBC4475A9F7}" presName="txThree" presStyleLbl="node3" presStyleIdx="1" presStyleCnt="6">
        <dgm:presLayoutVars>
          <dgm:chPref val="3"/>
        </dgm:presLayoutVars>
      </dgm:prSet>
      <dgm:spPr/>
    </dgm:pt>
    <dgm:pt modelId="{0A53571C-DE22-4B80-9A15-C47B3A691766}" type="pres">
      <dgm:prSet presAssocID="{EBFA900D-5930-4879-BE68-AEBC4475A9F7}" presName="horzThree" presStyleCnt="0"/>
      <dgm:spPr/>
    </dgm:pt>
    <dgm:pt modelId="{E2033A9F-3C11-4DB6-B039-FA5B00065174}" type="pres">
      <dgm:prSet presAssocID="{5E709237-BFFC-40DB-93B0-32A85E1C59C7}" presName="sibSpaceOne" presStyleCnt="0"/>
      <dgm:spPr/>
    </dgm:pt>
    <dgm:pt modelId="{D47315FD-128A-45F4-80A8-DCA340D1B6A0}" type="pres">
      <dgm:prSet presAssocID="{000E6932-D4AA-4719-9CED-903B2AC79F37}" presName="vertOne" presStyleCnt="0"/>
      <dgm:spPr/>
    </dgm:pt>
    <dgm:pt modelId="{0222223D-5C8E-4B95-8549-F183CBA3D35F}" type="pres">
      <dgm:prSet presAssocID="{000E6932-D4AA-4719-9CED-903B2AC79F37}" presName="txOne" presStyleLbl="node0" presStyleIdx="2" presStyleCnt="6">
        <dgm:presLayoutVars>
          <dgm:chPref val="3"/>
        </dgm:presLayoutVars>
      </dgm:prSet>
      <dgm:spPr/>
    </dgm:pt>
    <dgm:pt modelId="{7E5CB421-18B6-490E-B91C-B36EFED3BAA6}" type="pres">
      <dgm:prSet presAssocID="{000E6932-D4AA-4719-9CED-903B2AC79F37}" presName="parTransOne" presStyleCnt="0"/>
      <dgm:spPr/>
    </dgm:pt>
    <dgm:pt modelId="{37BCCFE9-1E46-457D-A3AC-455137545F04}" type="pres">
      <dgm:prSet presAssocID="{000E6932-D4AA-4719-9CED-903B2AC79F37}" presName="horzOne" presStyleCnt="0"/>
      <dgm:spPr/>
    </dgm:pt>
    <dgm:pt modelId="{6BBDFCD7-5994-4377-82D1-0C161F0CE7B8}" type="pres">
      <dgm:prSet presAssocID="{6EB844B1-EC75-4C1C-903A-DCF303A80BA0}" presName="vertTwo" presStyleCnt="0"/>
      <dgm:spPr/>
    </dgm:pt>
    <dgm:pt modelId="{F4D14C36-0BA4-4325-9BB5-EEBB0B855C08}" type="pres">
      <dgm:prSet presAssocID="{6EB844B1-EC75-4C1C-903A-DCF303A80BA0}" presName="txTwo" presStyleLbl="node2" presStyleIdx="2" presStyleCnt="6">
        <dgm:presLayoutVars>
          <dgm:chPref val="3"/>
        </dgm:presLayoutVars>
      </dgm:prSet>
      <dgm:spPr/>
    </dgm:pt>
    <dgm:pt modelId="{D56562AB-0BC6-4CF6-9A6B-62C129788D48}" type="pres">
      <dgm:prSet presAssocID="{6EB844B1-EC75-4C1C-903A-DCF303A80BA0}" presName="parTransTwo" presStyleCnt="0"/>
      <dgm:spPr/>
    </dgm:pt>
    <dgm:pt modelId="{A7C9B76C-B5D5-47CE-A890-5F9FF176AFC9}" type="pres">
      <dgm:prSet presAssocID="{6EB844B1-EC75-4C1C-903A-DCF303A80BA0}" presName="horzTwo" presStyleCnt="0"/>
      <dgm:spPr/>
    </dgm:pt>
    <dgm:pt modelId="{E468B630-8C17-4B20-B39D-11B6350069D4}" type="pres">
      <dgm:prSet presAssocID="{EA999806-89DD-4315-AAAB-BE89C9563701}" presName="vertThree" presStyleCnt="0"/>
      <dgm:spPr/>
    </dgm:pt>
    <dgm:pt modelId="{77B48B90-3327-481E-9B1F-D4B234F1F4FF}" type="pres">
      <dgm:prSet presAssocID="{EA999806-89DD-4315-AAAB-BE89C9563701}" presName="txThree" presStyleLbl="node3" presStyleIdx="2" presStyleCnt="6">
        <dgm:presLayoutVars>
          <dgm:chPref val="3"/>
        </dgm:presLayoutVars>
      </dgm:prSet>
      <dgm:spPr/>
    </dgm:pt>
    <dgm:pt modelId="{14532522-50CE-402A-A357-5B54E7002945}" type="pres">
      <dgm:prSet presAssocID="{EA999806-89DD-4315-AAAB-BE89C9563701}" presName="horzThree" presStyleCnt="0"/>
      <dgm:spPr/>
    </dgm:pt>
    <dgm:pt modelId="{9615F064-C132-40C6-A8D9-898B809DB498}" type="pres">
      <dgm:prSet presAssocID="{2E76F0A7-54F6-480C-8B94-4EAF1A9F6874}" presName="sibSpaceOne" presStyleCnt="0"/>
      <dgm:spPr/>
    </dgm:pt>
    <dgm:pt modelId="{56741F6F-F1A0-4683-9D09-C6EEA4FEFAF9}" type="pres">
      <dgm:prSet presAssocID="{0252E81C-088C-4730-B985-B32A5B8B8D39}" presName="vertOne" presStyleCnt="0"/>
      <dgm:spPr/>
    </dgm:pt>
    <dgm:pt modelId="{F86678B1-D65F-465B-958A-C2E6C2D9F235}" type="pres">
      <dgm:prSet presAssocID="{0252E81C-088C-4730-B985-B32A5B8B8D39}" presName="txOne" presStyleLbl="node0" presStyleIdx="3" presStyleCnt="6">
        <dgm:presLayoutVars>
          <dgm:chPref val="3"/>
        </dgm:presLayoutVars>
      </dgm:prSet>
      <dgm:spPr/>
    </dgm:pt>
    <dgm:pt modelId="{E08AF346-4E58-43CF-8283-D7E2A7677E67}" type="pres">
      <dgm:prSet presAssocID="{0252E81C-088C-4730-B985-B32A5B8B8D39}" presName="parTransOne" presStyleCnt="0"/>
      <dgm:spPr/>
    </dgm:pt>
    <dgm:pt modelId="{02833151-B33E-4C57-AA4B-6A779BFF6495}" type="pres">
      <dgm:prSet presAssocID="{0252E81C-088C-4730-B985-B32A5B8B8D39}" presName="horzOne" presStyleCnt="0"/>
      <dgm:spPr/>
    </dgm:pt>
    <dgm:pt modelId="{A0AF2B0D-694C-4E33-9162-C1AEDBFBD065}" type="pres">
      <dgm:prSet presAssocID="{E31F4BA3-8743-4D2C-A0A0-E6942DB80B13}" presName="vertTwo" presStyleCnt="0"/>
      <dgm:spPr/>
    </dgm:pt>
    <dgm:pt modelId="{7B379A96-B14A-4B9E-BAD3-D3FA602D8E7D}" type="pres">
      <dgm:prSet presAssocID="{E31F4BA3-8743-4D2C-A0A0-E6942DB80B13}" presName="txTwo" presStyleLbl="node2" presStyleIdx="3" presStyleCnt="6">
        <dgm:presLayoutVars>
          <dgm:chPref val="3"/>
        </dgm:presLayoutVars>
      </dgm:prSet>
      <dgm:spPr/>
    </dgm:pt>
    <dgm:pt modelId="{98BEC3E3-B672-4786-AEE6-748DAC22D8B9}" type="pres">
      <dgm:prSet presAssocID="{E31F4BA3-8743-4D2C-A0A0-E6942DB80B13}" presName="parTransTwo" presStyleCnt="0"/>
      <dgm:spPr/>
    </dgm:pt>
    <dgm:pt modelId="{0ED4F253-CAF0-4976-AC67-00B545CADD52}" type="pres">
      <dgm:prSet presAssocID="{E31F4BA3-8743-4D2C-A0A0-E6942DB80B13}" presName="horzTwo" presStyleCnt="0"/>
      <dgm:spPr/>
    </dgm:pt>
    <dgm:pt modelId="{D0AEE44D-B83C-4AAE-B32E-1C290D41B248}" type="pres">
      <dgm:prSet presAssocID="{20AD66E8-6BE5-4461-8405-8EFE915002A7}" presName="vertThree" presStyleCnt="0"/>
      <dgm:spPr/>
    </dgm:pt>
    <dgm:pt modelId="{72676A02-BFEB-4E61-BF45-71F3EFFBC022}" type="pres">
      <dgm:prSet presAssocID="{20AD66E8-6BE5-4461-8405-8EFE915002A7}" presName="txThree" presStyleLbl="node3" presStyleIdx="3" presStyleCnt="6">
        <dgm:presLayoutVars>
          <dgm:chPref val="3"/>
        </dgm:presLayoutVars>
      </dgm:prSet>
      <dgm:spPr/>
    </dgm:pt>
    <dgm:pt modelId="{9AAD654C-6E5E-4B3A-B75E-44D29CB11C5E}" type="pres">
      <dgm:prSet presAssocID="{20AD66E8-6BE5-4461-8405-8EFE915002A7}" presName="horzThree" presStyleCnt="0"/>
      <dgm:spPr/>
    </dgm:pt>
    <dgm:pt modelId="{936AC2E4-F615-4D42-81DD-6DDF9C7F1344}" type="pres">
      <dgm:prSet presAssocID="{65113DB6-B20F-4028-9E58-CBDBF27DFBC9}" presName="sibSpaceOne" presStyleCnt="0"/>
      <dgm:spPr/>
    </dgm:pt>
    <dgm:pt modelId="{F7729C7C-8F1E-43BF-AE5D-3EEF940AE1AD}" type="pres">
      <dgm:prSet presAssocID="{A1E49F55-F61E-42F3-8478-AB02D28A27D6}" presName="vertOne" presStyleCnt="0"/>
      <dgm:spPr/>
    </dgm:pt>
    <dgm:pt modelId="{EDD844A9-57F2-4A9A-A4FC-7A0160E98A31}" type="pres">
      <dgm:prSet presAssocID="{A1E49F55-F61E-42F3-8478-AB02D28A27D6}" presName="txOne" presStyleLbl="node0" presStyleIdx="4" presStyleCnt="6">
        <dgm:presLayoutVars>
          <dgm:chPref val="3"/>
        </dgm:presLayoutVars>
      </dgm:prSet>
      <dgm:spPr/>
    </dgm:pt>
    <dgm:pt modelId="{ED75EF66-BF5E-459D-A58C-9C1843620968}" type="pres">
      <dgm:prSet presAssocID="{A1E49F55-F61E-42F3-8478-AB02D28A27D6}" presName="parTransOne" presStyleCnt="0"/>
      <dgm:spPr/>
    </dgm:pt>
    <dgm:pt modelId="{C0146BBA-F891-4EDC-B7CA-B96F1ED5B1CC}" type="pres">
      <dgm:prSet presAssocID="{A1E49F55-F61E-42F3-8478-AB02D28A27D6}" presName="horzOne" presStyleCnt="0"/>
      <dgm:spPr/>
    </dgm:pt>
    <dgm:pt modelId="{B7AF4363-D6E7-46FF-B11F-92684EAF9491}" type="pres">
      <dgm:prSet presAssocID="{3185D6AC-EDAD-4A9A-92E1-F1CB464A4D21}" presName="vertTwo" presStyleCnt="0"/>
      <dgm:spPr/>
    </dgm:pt>
    <dgm:pt modelId="{B97B53E2-5145-4A18-9017-5322AD464D78}" type="pres">
      <dgm:prSet presAssocID="{3185D6AC-EDAD-4A9A-92E1-F1CB464A4D21}" presName="txTwo" presStyleLbl="node2" presStyleIdx="4" presStyleCnt="6">
        <dgm:presLayoutVars>
          <dgm:chPref val="3"/>
        </dgm:presLayoutVars>
      </dgm:prSet>
      <dgm:spPr/>
    </dgm:pt>
    <dgm:pt modelId="{7877DE19-606E-4D4E-BE2A-E7DECB93113C}" type="pres">
      <dgm:prSet presAssocID="{3185D6AC-EDAD-4A9A-92E1-F1CB464A4D21}" presName="parTransTwo" presStyleCnt="0"/>
      <dgm:spPr/>
    </dgm:pt>
    <dgm:pt modelId="{3464FC72-90C1-47EF-AE3A-E06458A26B5D}" type="pres">
      <dgm:prSet presAssocID="{3185D6AC-EDAD-4A9A-92E1-F1CB464A4D21}" presName="horzTwo" presStyleCnt="0"/>
      <dgm:spPr/>
    </dgm:pt>
    <dgm:pt modelId="{832F7AAB-0ABF-4530-BCF5-C955DBFC66C1}" type="pres">
      <dgm:prSet presAssocID="{2D076E1A-F90C-437C-B80D-9A699B70C224}" presName="vertThree" presStyleCnt="0"/>
      <dgm:spPr/>
    </dgm:pt>
    <dgm:pt modelId="{2D6EBAC7-3074-46C9-8FBB-CDCF4E871C4D}" type="pres">
      <dgm:prSet presAssocID="{2D076E1A-F90C-437C-B80D-9A699B70C224}" presName="txThree" presStyleLbl="node3" presStyleIdx="4" presStyleCnt="6">
        <dgm:presLayoutVars>
          <dgm:chPref val="3"/>
        </dgm:presLayoutVars>
      </dgm:prSet>
      <dgm:spPr/>
    </dgm:pt>
    <dgm:pt modelId="{6BA43389-DEEF-475D-9DEE-65002B7DC51F}" type="pres">
      <dgm:prSet presAssocID="{2D076E1A-F90C-437C-B80D-9A699B70C224}" presName="horzThree" presStyleCnt="0"/>
      <dgm:spPr/>
    </dgm:pt>
    <dgm:pt modelId="{9335AB6C-0D0E-4CDD-88EE-ECEE284371B6}" type="pres">
      <dgm:prSet presAssocID="{E909F4B7-E744-4CB6-AC9A-5E28B874AD0E}" presName="sibSpaceOne" presStyleCnt="0"/>
      <dgm:spPr/>
    </dgm:pt>
    <dgm:pt modelId="{5B496FFB-3B4A-460B-9D41-19F86A57A1F9}" type="pres">
      <dgm:prSet presAssocID="{E7EE2897-33A3-47DE-9559-828619A30B8F}" presName="vertOne" presStyleCnt="0"/>
      <dgm:spPr/>
    </dgm:pt>
    <dgm:pt modelId="{378AAC85-7AF2-4FA0-A463-9276E1A693E8}" type="pres">
      <dgm:prSet presAssocID="{E7EE2897-33A3-47DE-9559-828619A30B8F}" presName="txOne" presStyleLbl="node0" presStyleIdx="5" presStyleCnt="6">
        <dgm:presLayoutVars>
          <dgm:chPref val="3"/>
        </dgm:presLayoutVars>
      </dgm:prSet>
      <dgm:spPr/>
    </dgm:pt>
    <dgm:pt modelId="{9CB12101-B2CC-40FB-A44F-35AFE2E2A3CC}" type="pres">
      <dgm:prSet presAssocID="{E7EE2897-33A3-47DE-9559-828619A30B8F}" presName="parTransOne" presStyleCnt="0"/>
      <dgm:spPr/>
    </dgm:pt>
    <dgm:pt modelId="{53F09E4A-35FB-40FC-A511-6FF7A57683F2}" type="pres">
      <dgm:prSet presAssocID="{E7EE2897-33A3-47DE-9559-828619A30B8F}" presName="horzOne" presStyleCnt="0"/>
      <dgm:spPr/>
    </dgm:pt>
    <dgm:pt modelId="{3F1A636C-91A3-4E7B-93CC-1CD31C8273ED}" type="pres">
      <dgm:prSet presAssocID="{CF1587C7-DB77-451D-BFB5-994D614CBE8F}" presName="vertTwo" presStyleCnt="0"/>
      <dgm:spPr/>
    </dgm:pt>
    <dgm:pt modelId="{3CCFCC31-88F6-46D7-A8C1-A59E1B23D7EF}" type="pres">
      <dgm:prSet presAssocID="{CF1587C7-DB77-451D-BFB5-994D614CBE8F}" presName="txTwo" presStyleLbl="node2" presStyleIdx="5" presStyleCnt="6">
        <dgm:presLayoutVars>
          <dgm:chPref val="3"/>
        </dgm:presLayoutVars>
      </dgm:prSet>
      <dgm:spPr/>
    </dgm:pt>
    <dgm:pt modelId="{D289B38D-662F-4205-A3E6-2901F6DB7D4C}" type="pres">
      <dgm:prSet presAssocID="{CF1587C7-DB77-451D-BFB5-994D614CBE8F}" presName="parTransTwo" presStyleCnt="0"/>
      <dgm:spPr/>
    </dgm:pt>
    <dgm:pt modelId="{0BC2EBB5-22CE-4246-B6CD-9EED618CA3B7}" type="pres">
      <dgm:prSet presAssocID="{CF1587C7-DB77-451D-BFB5-994D614CBE8F}" presName="horzTwo" presStyleCnt="0"/>
      <dgm:spPr/>
    </dgm:pt>
    <dgm:pt modelId="{AE2D795F-C90E-4E28-BEB3-473368AF558F}" type="pres">
      <dgm:prSet presAssocID="{805DDEC0-6539-484E-818C-A8C576B906A5}" presName="vertThree" presStyleCnt="0"/>
      <dgm:spPr/>
    </dgm:pt>
    <dgm:pt modelId="{4FB436BD-2D04-48A3-9E0E-FCFCA10151B8}" type="pres">
      <dgm:prSet presAssocID="{805DDEC0-6539-484E-818C-A8C576B906A5}" presName="txThree" presStyleLbl="node3" presStyleIdx="5" presStyleCnt="6">
        <dgm:presLayoutVars>
          <dgm:chPref val="3"/>
        </dgm:presLayoutVars>
      </dgm:prSet>
      <dgm:spPr/>
    </dgm:pt>
    <dgm:pt modelId="{B07535F5-7667-48B2-892D-909142C3C11A}" type="pres">
      <dgm:prSet presAssocID="{805DDEC0-6539-484E-818C-A8C576B906A5}" presName="horzThree" presStyleCnt="0"/>
      <dgm:spPr/>
    </dgm:pt>
  </dgm:ptLst>
  <dgm:cxnLst>
    <dgm:cxn modelId="{D852F903-2367-4B69-BD31-8276573F047B}" type="presOf" srcId="{00511177-8B42-4D2D-A53C-F4BD7A512EC8}" destId="{DB233463-468C-4C19-B1A6-3810CBF207C4}" srcOrd="0" destOrd="0" presId="urn:microsoft.com/office/officeart/2005/8/layout/architecture"/>
    <dgm:cxn modelId="{A67B0D08-19DB-485F-99CD-92C9A36F79A7}" type="presOf" srcId="{000E6932-D4AA-4719-9CED-903B2AC79F37}" destId="{0222223D-5C8E-4B95-8549-F183CBA3D35F}" srcOrd="0" destOrd="0" presId="urn:microsoft.com/office/officeart/2005/8/layout/architecture"/>
    <dgm:cxn modelId="{8602E50B-E004-41B0-8805-9D192A499960}" type="presOf" srcId="{A1E49F55-F61E-42F3-8478-AB02D28A27D6}" destId="{EDD844A9-57F2-4A9A-A4FC-7A0160E98A31}" srcOrd="0" destOrd="0" presId="urn:microsoft.com/office/officeart/2005/8/layout/architecture"/>
    <dgm:cxn modelId="{3FCDAE12-6205-4355-8C71-893D458B0315}" srcId="{BD2260E3-35BC-4533-9BEB-14EBB0246A39}" destId="{EBFA900D-5930-4879-BE68-AEBC4475A9F7}" srcOrd="0" destOrd="0" parTransId="{BD0D0E4B-F87E-4369-86E5-625ACA1D16CE}" sibTransId="{0ED4F904-8922-42A4-81E8-A896A8192B49}"/>
    <dgm:cxn modelId="{BF21F917-C2FF-42DF-952F-4DC59D139B92}" srcId="{D73D0EEB-B33B-4446-B87A-A2056536E9BB}" destId="{CD7AB884-F35F-422C-BF24-BFDF9216FCD8}" srcOrd="0" destOrd="0" parTransId="{5C3F713D-D690-4B8E-A0E3-4ED9F253A28F}" sibTransId="{9F5C7B73-C67A-487F-95C1-3A82EEF8DE30}"/>
    <dgm:cxn modelId="{8AAD701E-A942-475E-8DFE-20C88318CA1A}" type="presOf" srcId="{6EB844B1-EC75-4C1C-903A-DCF303A80BA0}" destId="{F4D14C36-0BA4-4325-9BB5-EEBB0B855C08}" srcOrd="0" destOrd="0" presId="urn:microsoft.com/office/officeart/2005/8/layout/architecture"/>
    <dgm:cxn modelId="{F7751236-714F-4CE5-8CFE-85D87257D1AB}" type="presOf" srcId="{EBFA900D-5930-4879-BE68-AEBC4475A9F7}" destId="{E1618778-EFB8-4C0E-B9DA-00666A13F456}" srcOrd="0" destOrd="0" presId="urn:microsoft.com/office/officeart/2005/8/layout/architecture"/>
    <dgm:cxn modelId="{C1FFBB39-1472-4EF3-8430-D483A7657DCB}" type="presOf" srcId="{CD7AB884-F35F-422C-BF24-BFDF9216FCD8}" destId="{B75D661B-28A7-4599-AE7B-AE687AEE2295}" srcOrd="0" destOrd="0" presId="urn:microsoft.com/office/officeart/2005/8/layout/architecture"/>
    <dgm:cxn modelId="{9029D73E-B63C-442C-9A4A-53F93A129049}" type="presOf" srcId="{20AD66E8-6BE5-4461-8405-8EFE915002A7}" destId="{72676A02-BFEB-4E61-BF45-71F3EFFBC022}" srcOrd="0" destOrd="0" presId="urn:microsoft.com/office/officeart/2005/8/layout/architecture"/>
    <dgm:cxn modelId="{A221663F-7C34-41F2-8EF1-2B9490435870}" srcId="{00511177-8B42-4D2D-A53C-F4BD7A512EC8}" destId="{A1E49F55-F61E-42F3-8478-AB02D28A27D6}" srcOrd="4" destOrd="0" parTransId="{B0B70689-8EC4-47AF-8B13-D53AF2A0AEA3}" sibTransId="{E909F4B7-E744-4CB6-AC9A-5E28B874AD0E}"/>
    <dgm:cxn modelId="{1E93EE5B-A2FE-465A-824E-6F543220BA61}" type="presOf" srcId="{EA999806-89DD-4315-AAAB-BE89C9563701}" destId="{77B48B90-3327-481E-9B1F-D4B234F1F4FF}" srcOrd="0" destOrd="0" presId="urn:microsoft.com/office/officeart/2005/8/layout/architecture"/>
    <dgm:cxn modelId="{EF48C15E-A9C7-40EE-A23E-C8A3E09F7A3B}" type="presOf" srcId="{E7EE2897-33A3-47DE-9559-828619A30B8F}" destId="{378AAC85-7AF2-4FA0-A463-9276E1A693E8}" srcOrd="0" destOrd="0" presId="urn:microsoft.com/office/officeart/2005/8/layout/architecture"/>
    <dgm:cxn modelId="{AA02E35E-E82D-444E-B996-B2BF01C1663D}" srcId="{A1E49F55-F61E-42F3-8478-AB02D28A27D6}" destId="{3185D6AC-EDAD-4A9A-92E1-F1CB464A4D21}" srcOrd="0" destOrd="0" parTransId="{BA9378E4-6745-4790-A8DD-C9F69DD39981}" sibTransId="{74A851D8-D963-450D-A296-4400B41B3AD9}"/>
    <dgm:cxn modelId="{7C096F61-9C25-4E6B-9450-2CCE79EE2B6A}" type="presOf" srcId="{CF1587C7-DB77-451D-BFB5-994D614CBE8F}" destId="{3CCFCC31-88F6-46D7-A8C1-A59E1B23D7EF}" srcOrd="0" destOrd="0" presId="urn:microsoft.com/office/officeart/2005/8/layout/architecture"/>
    <dgm:cxn modelId="{73889843-372B-445A-8AAC-B90E15BD13BB}" srcId="{B2281EF8-1B0B-49C9-97FB-EFCC5BD7373C}" destId="{D73D0EEB-B33B-4446-B87A-A2056536E9BB}" srcOrd="0" destOrd="0" parTransId="{006CC80F-22FE-4AA9-9B22-3986C5F7DDCE}" sibTransId="{D13B2028-9CE4-483F-A7D9-286AA0BFB427}"/>
    <dgm:cxn modelId="{F0857849-0FAE-409B-A0C5-3009D33A529C}" srcId="{00511177-8B42-4D2D-A53C-F4BD7A512EC8}" destId="{0252E81C-088C-4730-B985-B32A5B8B8D39}" srcOrd="3" destOrd="0" parTransId="{53766B13-1006-4AFF-AE1E-C303587BA08E}" sibTransId="{65113DB6-B20F-4028-9E58-CBDBF27DFBC9}"/>
    <dgm:cxn modelId="{C7125F6D-795B-47CB-80A9-EA39ED556A5A}" type="presOf" srcId="{8A960F5A-69A8-4A60-9A35-05AF5E112C9C}" destId="{884F8AB5-ED35-4522-86C9-0E09A43FA1C1}" srcOrd="0" destOrd="0" presId="urn:microsoft.com/office/officeart/2005/8/layout/architecture"/>
    <dgm:cxn modelId="{78CB9370-D378-4B9B-BB60-2F4962309725}" srcId="{00511177-8B42-4D2D-A53C-F4BD7A512EC8}" destId="{E7EE2897-33A3-47DE-9559-828619A30B8F}" srcOrd="5" destOrd="0" parTransId="{34070B6C-07CF-4491-A166-E67644532465}" sibTransId="{EFCF3E4C-3422-447B-8681-48D4EDA8DFD8}"/>
    <dgm:cxn modelId="{22B83854-DA68-4F0B-A81D-5CD650903567}" srcId="{6EB844B1-EC75-4C1C-903A-DCF303A80BA0}" destId="{EA999806-89DD-4315-AAAB-BE89C9563701}" srcOrd="0" destOrd="0" parTransId="{DAE63AB4-4BBF-4C83-9D42-F804DBA2D58B}" sibTransId="{4F0844EC-DA5D-4F71-A28D-E9990087A50C}"/>
    <dgm:cxn modelId="{AD066356-6755-405D-A7BC-874F396FCBFF}" type="presOf" srcId="{D73D0EEB-B33B-4446-B87A-A2056536E9BB}" destId="{865FDEB8-AECD-44A6-AD05-8E8EB7702A8F}" srcOrd="0" destOrd="0" presId="urn:microsoft.com/office/officeart/2005/8/layout/architecture"/>
    <dgm:cxn modelId="{BD003D81-2B46-4E3C-8DB2-42D100569FF7}" srcId="{00511177-8B42-4D2D-A53C-F4BD7A512EC8}" destId="{8A960F5A-69A8-4A60-9A35-05AF5E112C9C}" srcOrd="1" destOrd="0" parTransId="{1569DFD8-38BB-469F-9F89-B982C7B69054}" sibTransId="{5E709237-BFFC-40DB-93B0-32A85E1C59C7}"/>
    <dgm:cxn modelId="{E4D41B87-8B95-4179-BEA9-FCAE508E3D89}" srcId="{3185D6AC-EDAD-4A9A-92E1-F1CB464A4D21}" destId="{2D076E1A-F90C-437C-B80D-9A699B70C224}" srcOrd="0" destOrd="0" parTransId="{23EBAECA-4DD2-49A2-BB9F-F12DEE7CAF33}" sibTransId="{C37E019E-4CCD-453E-86F7-121071344C90}"/>
    <dgm:cxn modelId="{C465AFA5-4CDD-4634-AADE-1A05B6D60FD1}" srcId="{E31F4BA3-8743-4D2C-A0A0-E6942DB80B13}" destId="{20AD66E8-6BE5-4461-8405-8EFE915002A7}" srcOrd="0" destOrd="0" parTransId="{D9657A91-7B65-4590-9910-62AD43177318}" sibTransId="{32254D26-3C53-4913-90FE-257ECE5E8AB5}"/>
    <dgm:cxn modelId="{8F7EBAA6-F98D-4DC6-A356-3C203827AA77}" type="presOf" srcId="{0252E81C-088C-4730-B985-B32A5B8B8D39}" destId="{F86678B1-D65F-465B-958A-C2E6C2D9F235}" srcOrd="0" destOrd="0" presId="urn:microsoft.com/office/officeart/2005/8/layout/architecture"/>
    <dgm:cxn modelId="{30CE7CAD-8F85-4FB2-9212-88A9E54958B6}" type="presOf" srcId="{3185D6AC-EDAD-4A9A-92E1-F1CB464A4D21}" destId="{B97B53E2-5145-4A18-9017-5322AD464D78}" srcOrd="0" destOrd="0" presId="urn:microsoft.com/office/officeart/2005/8/layout/architecture"/>
    <dgm:cxn modelId="{F104B3AF-0021-411F-8C2E-6193FB0F42BD}" type="presOf" srcId="{2D076E1A-F90C-437C-B80D-9A699B70C224}" destId="{2D6EBAC7-3074-46C9-8FBB-CDCF4E871C4D}" srcOrd="0" destOrd="0" presId="urn:microsoft.com/office/officeart/2005/8/layout/architecture"/>
    <dgm:cxn modelId="{417145B5-E9F2-452B-97F2-8B0D1A9479EC}" type="presOf" srcId="{805DDEC0-6539-484E-818C-A8C576B906A5}" destId="{4FB436BD-2D04-48A3-9E0E-FCFCA10151B8}" srcOrd="0" destOrd="0" presId="urn:microsoft.com/office/officeart/2005/8/layout/architecture"/>
    <dgm:cxn modelId="{24D7E2B5-84BC-41D3-9B3C-2BEE130393B7}" srcId="{E7EE2897-33A3-47DE-9559-828619A30B8F}" destId="{CF1587C7-DB77-451D-BFB5-994D614CBE8F}" srcOrd="0" destOrd="0" parTransId="{6F3D9A35-2403-4B57-B41F-C669BEB8105A}" sibTransId="{759F97AE-9D3F-448E-9C7C-6B07EF795BD2}"/>
    <dgm:cxn modelId="{AE9F3AC5-A6B6-4847-917F-A81C1B3FD751}" srcId="{00511177-8B42-4D2D-A53C-F4BD7A512EC8}" destId="{000E6932-D4AA-4719-9CED-903B2AC79F37}" srcOrd="2" destOrd="0" parTransId="{6E68587A-DE16-4A17-B72D-CF24BCE53360}" sibTransId="{2E76F0A7-54F6-480C-8B94-4EAF1A9F6874}"/>
    <dgm:cxn modelId="{C3F271CA-3651-41AF-AB6A-939A86263083}" type="presOf" srcId="{BD2260E3-35BC-4533-9BEB-14EBB0246A39}" destId="{52DC21FF-A573-4B02-9122-70A1E6869621}" srcOrd="0" destOrd="0" presId="urn:microsoft.com/office/officeart/2005/8/layout/architecture"/>
    <dgm:cxn modelId="{844DAACB-32C5-4158-A4FD-C782C40C13F1}" type="presOf" srcId="{B2281EF8-1B0B-49C9-97FB-EFCC5BD7373C}" destId="{1661F4C8-1BF7-4D2D-BA84-BA6ABF860070}" srcOrd="0" destOrd="0" presId="urn:microsoft.com/office/officeart/2005/8/layout/architecture"/>
    <dgm:cxn modelId="{DCB783DC-6EA8-47D0-AC6E-5467CE069088}" srcId="{8A960F5A-69A8-4A60-9A35-05AF5E112C9C}" destId="{BD2260E3-35BC-4533-9BEB-14EBB0246A39}" srcOrd="0" destOrd="0" parTransId="{D37A1E29-5DB0-4938-AC84-5424576D0B43}" sibTransId="{FE162343-B41C-45E0-8B41-1352B510949E}"/>
    <dgm:cxn modelId="{223AB9E1-1609-4E3C-A6E8-5E287250DC3B}" srcId="{CF1587C7-DB77-451D-BFB5-994D614CBE8F}" destId="{805DDEC0-6539-484E-818C-A8C576B906A5}" srcOrd="0" destOrd="0" parTransId="{5D825C21-D1D9-4F83-A9B6-A7290A4E0194}" sibTransId="{93559DA1-8CEF-48FC-AA5F-2B1E74014C73}"/>
    <dgm:cxn modelId="{6573DDF3-CE44-495C-A525-5381562D6E18}" type="presOf" srcId="{E31F4BA3-8743-4D2C-A0A0-E6942DB80B13}" destId="{7B379A96-B14A-4B9E-BAD3-D3FA602D8E7D}" srcOrd="0" destOrd="0" presId="urn:microsoft.com/office/officeart/2005/8/layout/architecture"/>
    <dgm:cxn modelId="{610A4AF8-2C1B-4025-BD3E-04D8B7425455}" srcId="{000E6932-D4AA-4719-9CED-903B2AC79F37}" destId="{6EB844B1-EC75-4C1C-903A-DCF303A80BA0}" srcOrd="0" destOrd="0" parTransId="{18EAD218-14E8-4870-A06B-2AFD9527C81F}" sibTransId="{ED77DB1D-FB99-4EF0-98E1-D43CBA8BD70A}"/>
    <dgm:cxn modelId="{0295F0F9-82E4-4477-BFDB-200CF87A653B}" srcId="{00511177-8B42-4D2D-A53C-F4BD7A512EC8}" destId="{B2281EF8-1B0B-49C9-97FB-EFCC5BD7373C}" srcOrd="0" destOrd="0" parTransId="{05E192C0-94D1-4394-BA3C-AFF48913135B}" sibTransId="{B6415ADF-523E-43F9-9511-9811BF033C53}"/>
    <dgm:cxn modelId="{813494FF-2E09-41F1-A960-0F74F5D8D26F}" srcId="{0252E81C-088C-4730-B985-B32A5B8B8D39}" destId="{E31F4BA3-8743-4D2C-A0A0-E6942DB80B13}" srcOrd="0" destOrd="0" parTransId="{06A15F29-5D0C-4DA2-8DAC-8DF78E6E81F0}" sibTransId="{C732648E-250E-4224-BB01-06A52C6162C9}"/>
    <dgm:cxn modelId="{7A698846-A3D4-4F7E-BFD3-2282CB395508}" type="presParOf" srcId="{DB233463-468C-4C19-B1A6-3810CBF207C4}" destId="{2C0D1BD3-AE15-4E46-B3CB-95E64684340B}" srcOrd="0" destOrd="0" presId="urn:microsoft.com/office/officeart/2005/8/layout/architecture"/>
    <dgm:cxn modelId="{9404DB4F-BB67-4432-A1E5-BECAA7BDB60B}" type="presParOf" srcId="{2C0D1BD3-AE15-4E46-B3CB-95E64684340B}" destId="{1661F4C8-1BF7-4D2D-BA84-BA6ABF860070}" srcOrd="0" destOrd="0" presId="urn:microsoft.com/office/officeart/2005/8/layout/architecture"/>
    <dgm:cxn modelId="{881E1589-8699-4B5E-8773-63BBA4B95351}" type="presParOf" srcId="{2C0D1BD3-AE15-4E46-B3CB-95E64684340B}" destId="{343939C3-6F63-4B4C-93EB-68B5FC464969}" srcOrd="1" destOrd="0" presId="urn:microsoft.com/office/officeart/2005/8/layout/architecture"/>
    <dgm:cxn modelId="{8BF5C1C7-24DF-4AB5-A509-62724E65CB89}" type="presParOf" srcId="{2C0D1BD3-AE15-4E46-B3CB-95E64684340B}" destId="{E782FBC0-771E-4CDA-B0E1-A6E91C86E9B1}" srcOrd="2" destOrd="0" presId="urn:microsoft.com/office/officeart/2005/8/layout/architecture"/>
    <dgm:cxn modelId="{1650409E-B6F3-4162-82CD-9196E16378E8}" type="presParOf" srcId="{E782FBC0-771E-4CDA-B0E1-A6E91C86E9B1}" destId="{6CCBF153-8ECA-4AF8-A30D-5F531A93FBAC}" srcOrd="0" destOrd="0" presId="urn:microsoft.com/office/officeart/2005/8/layout/architecture"/>
    <dgm:cxn modelId="{513D7D83-4478-46E7-A42A-C813350362A4}" type="presParOf" srcId="{6CCBF153-8ECA-4AF8-A30D-5F531A93FBAC}" destId="{865FDEB8-AECD-44A6-AD05-8E8EB7702A8F}" srcOrd="0" destOrd="0" presId="urn:microsoft.com/office/officeart/2005/8/layout/architecture"/>
    <dgm:cxn modelId="{7524C942-BE01-4F5F-8CB6-78CA73683EA2}" type="presParOf" srcId="{6CCBF153-8ECA-4AF8-A30D-5F531A93FBAC}" destId="{BBFC5035-3379-4365-8274-9D1087B4E69B}" srcOrd="1" destOrd="0" presId="urn:microsoft.com/office/officeart/2005/8/layout/architecture"/>
    <dgm:cxn modelId="{E65FB673-8EA9-4ADF-BF58-02206F146364}" type="presParOf" srcId="{6CCBF153-8ECA-4AF8-A30D-5F531A93FBAC}" destId="{6780F76C-1090-4810-8EC9-F2072ABA7383}" srcOrd="2" destOrd="0" presId="urn:microsoft.com/office/officeart/2005/8/layout/architecture"/>
    <dgm:cxn modelId="{19DB12FE-CCA7-4257-8C12-19D1506D7535}" type="presParOf" srcId="{6780F76C-1090-4810-8EC9-F2072ABA7383}" destId="{51E3EA64-8D12-4A08-91E1-BDEAD1B9C7C9}" srcOrd="0" destOrd="0" presId="urn:microsoft.com/office/officeart/2005/8/layout/architecture"/>
    <dgm:cxn modelId="{DB7C17E6-DC95-4042-AB80-A85B57AE8037}" type="presParOf" srcId="{51E3EA64-8D12-4A08-91E1-BDEAD1B9C7C9}" destId="{B75D661B-28A7-4599-AE7B-AE687AEE2295}" srcOrd="0" destOrd="0" presId="urn:microsoft.com/office/officeart/2005/8/layout/architecture"/>
    <dgm:cxn modelId="{2C129847-CC62-4726-AD7A-CC66DAA73DEF}" type="presParOf" srcId="{51E3EA64-8D12-4A08-91E1-BDEAD1B9C7C9}" destId="{296AC6F0-2C7C-409F-A2CD-7EDA6A57CE82}" srcOrd="1" destOrd="0" presId="urn:microsoft.com/office/officeart/2005/8/layout/architecture"/>
    <dgm:cxn modelId="{69A3ABEC-BF74-4C36-A11F-FF059348D5EA}" type="presParOf" srcId="{DB233463-468C-4C19-B1A6-3810CBF207C4}" destId="{6BE275DA-C9E7-4EDA-93B1-448D5F6FFC7F}" srcOrd="1" destOrd="0" presId="urn:microsoft.com/office/officeart/2005/8/layout/architecture"/>
    <dgm:cxn modelId="{46B80864-6BB3-4DA4-A9D8-35B7C42ABF38}" type="presParOf" srcId="{DB233463-468C-4C19-B1A6-3810CBF207C4}" destId="{82E1F004-B505-452C-8510-584B6DA3DE35}" srcOrd="2" destOrd="0" presId="urn:microsoft.com/office/officeart/2005/8/layout/architecture"/>
    <dgm:cxn modelId="{BF266709-857D-45FB-B2AB-C5D2E1A1E983}" type="presParOf" srcId="{82E1F004-B505-452C-8510-584B6DA3DE35}" destId="{884F8AB5-ED35-4522-86C9-0E09A43FA1C1}" srcOrd="0" destOrd="0" presId="urn:microsoft.com/office/officeart/2005/8/layout/architecture"/>
    <dgm:cxn modelId="{D31A51B3-1201-462B-85CD-2E8D4EA3973E}" type="presParOf" srcId="{82E1F004-B505-452C-8510-584B6DA3DE35}" destId="{1F227536-496F-478B-864A-4CC943C1D3A4}" srcOrd="1" destOrd="0" presId="urn:microsoft.com/office/officeart/2005/8/layout/architecture"/>
    <dgm:cxn modelId="{3D910005-16FC-4D9C-9B7D-9FA421E9C01D}" type="presParOf" srcId="{82E1F004-B505-452C-8510-584B6DA3DE35}" destId="{FE4D92F2-8A40-4BEE-AE48-A8E1E1764B78}" srcOrd="2" destOrd="0" presId="urn:microsoft.com/office/officeart/2005/8/layout/architecture"/>
    <dgm:cxn modelId="{6A121795-259E-44D4-B8F2-AC821DA4B6DD}" type="presParOf" srcId="{FE4D92F2-8A40-4BEE-AE48-A8E1E1764B78}" destId="{DF440B25-185A-4CE7-B943-A1AC6E88E522}" srcOrd="0" destOrd="0" presId="urn:microsoft.com/office/officeart/2005/8/layout/architecture"/>
    <dgm:cxn modelId="{D4E94CDF-16B8-4040-BF38-C8CB7D75F7D1}" type="presParOf" srcId="{DF440B25-185A-4CE7-B943-A1AC6E88E522}" destId="{52DC21FF-A573-4B02-9122-70A1E6869621}" srcOrd="0" destOrd="0" presId="urn:microsoft.com/office/officeart/2005/8/layout/architecture"/>
    <dgm:cxn modelId="{3A0A6754-0168-48CB-9AC1-CDA97D88297E}" type="presParOf" srcId="{DF440B25-185A-4CE7-B943-A1AC6E88E522}" destId="{853137DD-E167-4146-843E-B6A58CA2384A}" srcOrd="1" destOrd="0" presId="urn:microsoft.com/office/officeart/2005/8/layout/architecture"/>
    <dgm:cxn modelId="{159EF7E2-E8EB-4951-9BEC-F028F4A6FF66}" type="presParOf" srcId="{DF440B25-185A-4CE7-B943-A1AC6E88E522}" destId="{1E63A6B0-68CB-4361-ACBC-1F6B6BCB755E}" srcOrd="2" destOrd="0" presId="urn:microsoft.com/office/officeart/2005/8/layout/architecture"/>
    <dgm:cxn modelId="{1ED82E43-F56B-47DF-9533-EF9DCC4B2982}" type="presParOf" srcId="{1E63A6B0-68CB-4361-ACBC-1F6B6BCB755E}" destId="{738DAF70-081E-49CE-92E4-8D5AB232D18A}" srcOrd="0" destOrd="0" presId="urn:microsoft.com/office/officeart/2005/8/layout/architecture"/>
    <dgm:cxn modelId="{6E15649D-3615-4E0C-8FF0-B5C8DDAAE73C}" type="presParOf" srcId="{738DAF70-081E-49CE-92E4-8D5AB232D18A}" destId="{E1618778-EFB8-4C0E-B9DA-00666A13F456}" srcOrd="0" destOrd="0" presId="urn:microsoft.com/office/officeart/2005/8/layout/architecture"/>
    <dgm:cxn modelId="{E6940D8B-5DE1-4662-A710-00674C24B32A}" type="presParOf" srcId="{738DAF70-081E-49CE-92E4-8D5AB232D18A}" destId="{0A53571C-DE22-4B80-9A15-C47B3A691766}" srcOrd="1" destOrd="0" presId="urn:microsoft.com/office/officeart/2005/8/layout/architecture"/>
    <dgm:cxn modelId="{645F337A-69E5-4E9C-8687-AAD17AC26A83}" type="presParOf" srcId="{DB233463-468C-4C19-B1A6-3810CBF207C4}" destId="{E2033A9F-3C11-4DB6-B039-FA5B00065174}" srcOrd="3" destOrd="0" presId="urn:microsoft.com/office/officeart/2005/8/layout/architecture"/>
    <dgm:cxn modelId="{577A993C-6C20-4575-8FEC-78D5489A8A18}" type="presParOf" srcId="{DB233463-468C-4C19-B1A6-3810CBF207C4}" destId="{D47315FD-128A-45F4-80A8-DCA340D1B6A0}" srcOrd="4" destOrd="0" presId="urn:microsoft.com/office/officeart/2005/8/layout/architecture"/>
    <dgm:cxn modelId="{35FB68FD-64F3-4CCE-8B95-E41C0A294F05}" type="presParOf" srcId="{D47315FD-128A-45F4-80A8-DCA340D1B6A0}" destId="{0222223D-5C8E-4B95-8549-F183CBA3D35F}" srcOrd="0" destOrd="0" presId="urn:microsoft.com/office/officeart/2005/8/layout/architecture"/>
    <dgm:cxn modelId="{0E245D69-0117-4ACC-86F0-E270DA256344}" type="presParOf" srcId="{D47315FD-128A-45F4-80A8-DCA340D1B6A0}" destId="{7E5CB421-18B6-490E-B91C-B36EFED3BAA6}" srcOrd="1" destOrd="0" presId="urn:microsoft.com/office/officeart/2005/8/layout/architecture"/>
    <dgm:cxn modelId="{EA54AC11-AF52-497A-AB33-2E061B5F7E9D}" type="presParOf" srcId="{D47315FD-128A-45F4-80A8-DCA340D1B6A0}" destId="{37BCCFE9-1E46-457D-A3AC-455137545F04}" srcOrd="2" destOrd="0" presId="urn:microsoft.com/office/officeart/2005/8/layout/architecture"/>
    <dgm:cxn modelId="{DD87DAEC-7F30-40FF-BBFB-EFD32B08CC5E}" type="presParOf" srcId="{37BCCFE9-1E46-457D-A3AC-455137545F04}" destId="{6BBDFCD7-5994-4377-82D1-0C161F0CE7B8}" srcOrd="0" destOrd="0" presId="urn:microsoft.com/office/officeart/2005/8/layout/architecture"/>
    <dgm:cxn modelId="{909A02A9-A0C6-49E8-85A2-2B519DCFDDD3}" type="presParOf" srcId="{6BBDFCD7-5994-4377-82D1-0C161F0CE7B8}" destId="{F4D14C36-0BA4-4325-9BB5-EEBB0B855C08}" srcOrd="0" destOrd="0" presId="urn:microsoft.com/office/officeart/2005/8/layout/architecture"/>
    <dgm:cxn modelId="{70075D5B-E4AA-4E70-9FC6-E57C7BB6467D}" type="presParOf" srcId="{6BBDFCD7-5994-4377-82D1-0C161F0CE7B8}" destId="{D56562AB-0BC6-4CF6-9A6B-62C129788D48}" srcOrd="1" destOrd="0" presId="urn:microsoft.com/office/officeart/2005/8/layout/architecture"/>
    <dgm:cxn modelId="{9DB0F92B-2CA8-4D07-9E34-C34CCDEA7BC2}" type="presParOf" srcId="{6BBDFCD7-5994-4377-82D1-0C161F0CE7B8}" destId="{A7C9B76C-B5D5-47CE-A890-5F9FF176AFC9}" srcOrd="2" destOrd="0" presId="urn:microsoft.com/office/officeart/2005/8/layout/architecture"/>
    <dgm:cxn modelId="{5E3696C0-AD46-4341-BCDA-37AD01D58824}" type="presParOf" srcId="{A7C9B76C-B5D5-47CE-A890-5F9FF176AFC9}" destId="{E468B630-8C17-4B20-B39D-11B6350069D4}" srcOrd="0" destOrd="0" presId="urn:microsoft.com/office/officeart/2005/8/layout/architecture"/>
    <dgm:cxn modelId="{120A5795-5F81-4A50-9722-E3B29DDDC032}" type="presParOf" srcId="{E468B630-8C17-4B20-B39D-11B6350069D4}" destId="{77B48B90-3327-481E-9B1F-D4B234F1F4FF}" srcOrd="0" destOrd="0" presId="urn:microsoft.com/office/officeart/2005/8/layout/architecture"/>
    <dgm:cxn modelId="{34EAC4C4-9942-4C66-AA96-4A0281D2E7EA}" type="presParOf" srcId="{E468B630-8C17-4B20-B39D-11B6350069D4}" destId="{14532522-50CE-402A-A357-5B54E7002945}" srcOrd="1" destOrd="0" presId="urn:microsoft.com/office/officeart/2005/8/layout/architecture"/>
    <dgm:cxn modelId="{2A8BCA66-A2C7-4727-9545-296250A3465B}" type="presParOf" srcId="{DB233463-468C-4C19-B1A6-3810CBF207C4}" destId="{9615F064-C132-40C6-A8D9-898B809DB498}" srcOrd="5" destOrd="0" presId="urn:microsoft.com/office/officeart/2005/8/layout/architecture"/>
    <dgm:cxn modelId="{C5D88228-CBD0-4405-8CFF-CDF0CBD81818}" type="presParOf" srcId="{DB233463-468C-4C19-B1A6-3810CBF207C4}" destId="{56741F6F-F1A0-4683-9D09-C6EEA4FEFAF9}" srcOrd="6" destOrd="0" presId="urn:microsoft.com/office/officeart/2005/8/layout/architecture"/>
    <dgm:cxn modelId="{4C4FFC30-EBC4-47D8-ADE7-B8BC0A0EC6D0}" type="presParOf" srcId="{56741F6F-F1A0-4683-9D09-C6EEA4FEFAF9}" destId="{F86678B1-D65F-465B-958A-C2E6C2D9F235}" srcOrd="0" destOrd="0" presId="urn:microsoft.com/office/officeart/2005/8/layout/architecture"/>
    <dgm:cxn modelId="{C404C1EF-7D37-4CA8-83F9-CCADF9DB085F}" type="presParOf" srcId="{56741F6F-F1A0-4683-9D09-C6EEA4FEFAF9}" destId="{E08AF346-4E58-43CF-8283-D7E2A7677E67}" srcOrd="1" destOrd="0" presId="urn:microsoft.com/office/officeart/2005/8/layout/architecture"/>
    <dgm:cxn modelId="{2637EC8B-6AD4-4DBC-9C32-476B91C07656}" type="presParOf" srcId="{56741F6F-F1A0-4683-9D09-C6EEA4FEFAF9}" destId="{02833151-B33E-4C57-AA4B-6A779BFF6495}" srcOrd="2" destOrd="0" presId="urn:microsoft.com/office/officeart/2005/8/layout/architecture"/>
    <dgm:cxn modelId="{EC51BAAC-162B-4CA6-B6A0-E23C9FC694FF}" type="presParOf" srcId="{02833151-B33E-4C57-AA4B-6A779BFF6495}" destId="{A0AF2B0D-694C-4E33-9162-C1AEDBFBD065}" srcOrd="0" destOrd="0" presId="urn:microsoft.com/office/officeart/2005/8/layout/architecture"/>
    <dgm:cxn modelId="{1A83E9B6-A028-4622-BC40-7D49400CD412}" type="presParOf" srcId="{A0AF2B0D-694C-4E33-9162-C1AEDBFBD065}" destId="{7B379A96-B14A-4B9E-BAD3-D3FA602D8E7D}" srcOrd="0" destOrd="0" presId="urn:microsoft.com/office/officeart/2005/8/layout/architecture"/>
    <dgm:cxn modelId="{356AD658-C708-429A-806F-8321784F4637}" type="presParOf" srcId="{A0AF2B0D-694C-4E33-9162-C1AEDBFBD065}" destId="{98BEC3E3-B672-4786-AEE6-748DAC22D8B9}" srcOrd="1" destOrd="0" presId="urn:microsoft.com/office/officeart/2005/8/layout/architecture"/>
    <dgm:cxn modelId="{48ABF619-B054-4FF5-BFDC-4187B0EB2477}" type="presParOf" srcId="{A0AF2B0D-694C-4E33-9162-C1AEDBFBD065}" destId="{0ED4F253-CAF0-4976-AC67-00B545CADD52}" srcOrd="2" destOrd="0" presId="urn:microsoft.com/office/officeart/2005/8/layout/architecture"/>
    <dgm:cxn modelId="{78B4715B-CF12-4EB5-8F22-A55873ABDE5D}" type="presParOf" srcId="{0ED4F253-CAF0-4976-AC67-00B545CADD52}" destId="{D0AEE44D-B83C-4AAE-B32E-1C290D41B248}" srcOrd="0" destOrd="0" presId="urn:microsoft.com/office/officeart/2005/8/layout/architecture"/>
    <dgm:cxn modelId="{5A13396E-9731-4679-9DC9-9F1AD98B3026}" type="presParOf" srcId="{D0AEE44D-B83C-4AAE-B32E-1C290D41B248}" destId="{72676A02-BFEB-4E61-BF45-71F3EFFBC022}" srcOrd="0" destOrd="0" presId="urn:microsoft.com/office/officeart/2005/8/layout/architecture"/>
    <dgm:cxn modelId="{74FF306D-3952-4EDE-BE3A-B15A046CEF6E}" type="presParOf" srcId="{D0AEE44D-B83C-4AAE-B32E-1C290D41B248}" destId="{9AAD654C-6E5E-4B3A-B75E-44D29CB11C5E}" srcOrd="1" destOrd="0" presId="urn:microsoft.com/office/officeart/2005/8/layout/architecture"/>
    <dgm:cxn modelId="{2ED594C3-FF84-497C-8F20-A8C9EC2CD556}" type="presParOf" srcId="{DB233463-468C-4C19-B1A6-3810CBF207C4}" destId="{936AC2E4-F615-4D42-81DD-6DDF9C7F1344}" srcOrd="7" destOrd="0" presId="urn:microsoft.com/office/officeart/2005/8/layout/architecture"/>
    <dgm:cxn modelId="{3768BA69-4A79-409F-838F-11F31AC5F441}" type="presParOf" srcId="{DB233463-468C-4C19-B1A6-3810CBF207C4}" destId="{F7729C7C-8F1E-43BF-AE5D-3EEF940AE1AD}" srcOrd="8" destOrd="0" presId="urn:microsoft.com/office/officeart/2005/8/layout/architecture"/>
    <dgm:cxn modelId="{63ACBA2E-FA7B-480A-B036-BF276C8DB09A}" type="presParOf" srcId="{F7729C7C-8F1E-43BF-AE5D-3EEF940AE1AD}" destId="{EDD844A9-57F2-4A9A-A4FC-7A0160E98A31}" srcOrd="0" destOrd="0" presId="urn:microsoft.com/office/officeart/2005/8/layout/architecture"/>
    <dgm:cxn modelId="{FB2CF11E-A4AD-49BD-93DF-33DC7715E059}" type="presParOf" srcId="{F7729C7C-8F1E-43BF-AE5D-3EEF940AE1AD}" destId="{ED75EF66-BF5E-459D-A58C-9C1843620968}" srcOrd="1" destOrd="0" presId="urn:microsoft.com/office/officeart/2005/8/layout/architecture"/>
    <dgm:cxn modelId="{325737E8-DE89-4932-B1CB-EB658688625F}" type="presParOf" srcId="{F7729C7C-8F1E-43BF-AE5D-3EEF940AE1AD}" destId="{C0146BBA-F891-4EDC-B7CA-B96F1ED5B1CC}" srcOrd="2" destOrd="0" presId="urn:microsoft.com/office/officeart/2005/8/layout/architecture"/>
    <dgm:cxn modelId="{B04780A9-F2E8-4640-9B20-67A72BCBC9BF}" type="presParOf" srcId="{C0146BBA-F891-4EDC-B7CA-B96F1ED5B1CC}" destId="{B7AF4363-D6E7-46FF-B11F-92684EAF9491}" srcOrd="0" destOrd="0" presId="urn:microsoft.com/office/officeart/2005/8/layout/architecture"/>
    <dgm:cxn modelId="{FA925A05-EE48-4D3F-8FC5-DC69D94CC4F7}" type="presParOf" srcId="{B7AF4363-D6E7-46FF-B11F-92684EAF9491}" destId="{B97B53E2-5145-4A18-9017-5322AD464D78}" srcOrd="0" destOrd="0" presId="urn:microsoft.com/office/officeart/2005/8/layout/architecture"/>
    <dgm:cxn modelId="{1579AB7A-B9FB-47F7-88D8-BF47C5C876AF}" type="presParOf" srcId="{B7AF4363-D6E7-46FF-B11F-92684EAF9491}" destId="{7877DE19-606E-4D4E-BE2A-E7DECB93113C}" srcOrd="1" destOrd="0" presId="urn:microsoft.com/office/officeart/2005/8/layout/architecture"/>
    <dgm:cxn modelId="{16136738-A037-4DC6-9E00-3693FDA6DAAC}" type="presParOf" srcId="{B7AF4363-D6E7-46FF-B11F-92684EAF9491}" destId="{3464FC72-90C1-47EF-AE3A-E06458A26B5D}" srcOrd="2" destOrd="0" presId="urn:microsoft.com/office/officeart/2005/8/layout/architecture"/>
    <dgm:cxn modelId="{0DFF8FB2-0EED-4375-BB08-5F8094263F6B}" type="presParOf" srcId="{3464FC72-90C1-47EF-AE3A-E06458A26B5D}" destId="{832F7AAB-0ABF-4530-BCF5-C955DBFC66C1}" srcOrd="0" destOrd="0" presId="urn:microsoft.com/office/officeart/2005/8/layout/architecture"/>
    <dgm:cxn modelId="{06A76B55-EB8B-4FAC-99CB-8BE1C117B326}" type="presParOf" srcId="{832F7AAB-0ABF-4530-BCF5-C955DBFC66C1}" destId="{2D6EBAC7-3074-46C9-8FBB-CDCF4E871C4D}" srcOrd="0" destOrd="0" presId="urn:microsoft.com/office/officeart/2005/8/layout/architecture"/>
    <dgm:cxn modelId="{64D7FC13-51EA-4E32-9B08-9D32A1C5A374}" type="presParOf" srcId="{832F7AAB-0ABF-4530-BCF5-C955DBFC66C1}" destId="{6BA43389-DEEF-475D-9DEE-65002B7DC51F}" srcOrd="1" destOrd="0" presId="urn:microsoft.com/office/officeart/2005/8/layout/architecture"/>
    <dgm:cxn modelId="{911FAEE7-8EFB-45F7-9C2A-9526C21768D7}" type="presParOf" srcId="{DB233463-468C-4C19-B1A6-3810CBF207C4}" destId="{9335AB6C-0D0E-4CDD-88EE-ECEE284371B6}" srcOrd="9" destOrd="0" presId="urn:microsoft.com/office/officeart/2005/8/layout/architecture"/>
    <dgm:cxn modelId="{B1090185-8E51-45C6-96EC-C22E5129DEB3}" type="presParOf" srcId="{DB233463-468C-4C19-B1A6-3810CBF207C4}" destId="{5B496FFB-3B4A-460B-9D41-19F86A57A1F9}" srcOrd="10" destOrd="0" presId="urn:microsoft.com/office/officeart/2005/8/layout/architecture"/>
    <dgm:cxn modelId="{8230C413-42E6-4CD3-95F6-77A147FE3026}" type="presParOf" srcId="{5B496FFB-3B4A-460B-9D41-19F86A57A1F9}" destId="{378AAC85-7AF2-4FA0-A463-9276E1A693E8}" srcOrd="0" destOrd="0" presId="urn:microsoft.com/office/officeart/2005/8/layout/architecture"/>
    <dgm:cxn modelId="{7CD716DE-E2D3-4B90-A6F9-F0078D8900DD}" type="presParOf" srcId="{5B496FFB-3B4A-460B-9D41-19F86A57A1F9}" destId="{9CB12101-B2CC-40FB-A44F-35AFE2E2A3CC}" srcOrd="1" destOrd="0" presId="urn:microsoft.com/office/officeart/2005/8/layout/architecture"/>
    <dgm:cxn modelId="{C2B30B47-B9CC-4360-83CD-07D26F7B0411}" type="presParOf" srcId="{5B496FFB-3B4A-460B-9D41-19F86A57A1F9}" destId="{53F09E4A-35FB-40FC-A511-6FF7A57683F2}" srcOrd="2" destOrd="0" presId="urn:microsoft.com/office/officeart/2005/8/layout/architecture"/>
    <dgm:cxn modelId="{FE12C3EF-9E32-4A5D-A968-E5FF04FE3DC3}" type="presParOf" srcId="{53F09E4A-35FB-40FC-A511-6FF7A57683F2}" destId="{3F1A636C-91A3-4E7B-93CC-1CD31C8273ED}" srcOrd="0" destOrd="0" presId="urn:microsoft.com/office/officeart/2005/8/layout/architecture"/>
    <dgm:cxn modelId="{E15D99AC-40E1-46E3-B229-F63EACAE8980}" type="presParOf" srcId="{3F1A636C-91A3-4E7B-93CC-1CD31C8273ED}" destId="{3CCFCC31-88F6-46D7-A8C1-A59E1B23D7EF}" srcOrd="0" destOrd="0" presId="urn:microsoft.com/office/officeart/2005/8/layout/architecture"/>
    <dgm:cxn modelId="{B2385629-9C1B-420D-BFA3-5135A8A355AF}" type="presParOf" srcId="{3F1A636C-91A3-4E7B-93CC-1CD31C8273ED}" destId="{D289B38D-662F-4205-A3E6-2901F6DB7D4C}" srcOrd="1" destOrd="0" presId="urn:microsoft.com/office/officeart/2005/8/layout/architecture"/>
    <dgm:cxn modelId="{1DA0A080-CF81-4C03-995E-EB7C53C2978B}" type="presParOf" srcId="{3F1A636C-91A3-4E7B-93CC-1CD31C8273ED}" destId="{0BC2EBB5-22CE-4246-B6CD-9EED618CA3B7}" srcOrd="2" destOrd="0" presId="urn:microsoft.com/office/officeart/2005/8/layout/architecture"/>
    <dgm:cxn modelId="{ECCDE6DB-758E-4630-9970-B2FCC9EC84F1}" type="presParOf" srcId="{0BC2EBB5-22CE-4246-B6CD-9EED618CA3B7}" destId="{AE2D795F-C90E-4E28-BEB3-473368AF558F}" srcOrd="0" destOrd="0" presId="urn:microsoft.com/office/officeart/2005/8/layout/architecture"/>
    <dgm:cxn modelId="{A344B877-BB0A-483B-8C62-22A161FF0570}" type="presParOf" srcId="{AE2D795F-C90E-4E28-BEB3-473368AF558F}" destId="{4FB436BD-2D04-48A3-9E0E-FCFCA10151B8}" srcOrd="0" destOrd="0" presId="urn:microsoft.com/office/officeart/2005/8/layout/architecture"/>
    <dgm:cxn modelId="{29E8A8D8-18A9-45B0-89EF-FBFFD52B090C}" type="presParOf" srcId="{AE2D795F-C90E-4E28-BEB3-473368AF558F}" destId="{B07535F5-7667-48B2-892D-909142C3C11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53323-B4AE-4EF9-955D-D62EE2264EBF}">
      <dsp:nvSpPr>
        <dsp:cNvPr id="0" name=""/>
        <dsp:cNvSpPr/>
      </dsp:nvSpPr>
      <dsp:spPr>
        <a:xfrm>
          <a:off x="0" y="342094"/>
          <a:ext cx="8773099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890" tIns="229108" rIns="680890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Owned and operated by third-party cloud service providers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Deliver computing resources like servers and storage over the internet</a:t>
          </a:r>
        </a:p>
      </dsp:txBody>
      <dsp:txXfrm>
        <a:off x="0" y="342094"/>
        <a:ext cx="8773099" cy="623700"/>
      </dsp:txXfrm>
    </dsp:sp>
    <dsp:sp modelId="{E76AFB1A-64C7-4602-89A6-8B86F19733AB}">
      <dsp:nvSpPr>
        <dsp:cNvPr id="0" name=""/>
        <dsp:cNvSpPr/>
      </dsp:nvSpPr>
      <dsp:spPr>
        <a:xfrm>
          <a:off x="438654" y="179734"/>
          <a:ext cx="6141169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122" tIns="0" rIns="2321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Public Cloud</a:t>
          </a:r>
        </a:p>
      </dsp:txBody>
      <dsp:txXfrm>
        <a:off x="454506" y="195586"/>
        <a:ext cx="6109465" cy="293016"/>
      </dsp:txXfrm>
    </dsp:sp>
    <dsp:sp modelId="{1EFB7779-96A9-49EF-8588-888A6B6E4386}">
      <dsp:nvSpPr>
        <dsp:cNvPr id="0" name=""/>
        <dsp:cNvSpPr/>
      </dsp:nvSpPr>
      <dsp:spPr>
        <a:xfrm>
          <a:off x="0" y="1187554"/>
          <a:ext cx="8773099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473771"/>
              <a:satOff val="6763"/>
              <a:lumOff val="9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890" tIns="229108" rIns="680890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Owned exclusively by a single business or organization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Can be physically located on the company's on-site datacenter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Could also be hosted by a third-party service provider, but maintained by the organization on a private network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Most control over security and compliance</a:t>
          </a:r>
        </a:p>
      </dsp:txBody>
      <dsp:txXfrm>
        <a:off x="0" y="1187554"/>
        <a:ext cx="8773099" cy="970200"/>
      </dsp:txXfrm>
    </dsp:sp>
    <dsp:sp modelId="{AA6E338D-2A26-404A-9470-85AEF2E61CE0}">
      <dsp:nvSpPr>
        <dsp:cNvPr id="0" name=""/>
        <dsp:cNvSpPr/>
      </dsp:nvSpPr>
      <dsp:spPr>
        <a:xfrm>
          <a:off x="438654" y="1025194"/>
          <a:ext cx="6141169" cy="324720"/>
        </a:xfrm>
        <a:prstGeom prst="roundRec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122" tIns="0" rIns="2321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Private Cloud</a:t>
          </a:r>
        </a:p>
      </dsp:txBody>
      <dsp:txXfrm>
        <a:off x="454506" y="1041046"/>
        <a:ext cx="6109465" cy="293016"/>
      </dsp:txXfrm>
    </dsp:sp>
    <dsp:sp modelId="{7E5DB0C0-44DD-40D8-B809-852140CBF25B}">
      <dsp:nvSpPr>
        <dsp:cNvPr id="0" name=""/>
        <dsp:cNvSpPr/>
      </dsp:nvSpPr>
      <dsp:spPr>
        <a:xfrm>
          <a:off x="0" y="2379515"/>
          <a:ext cx="8773099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890" tIns="229108" rIns="680890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Somewhere in the middle of public and private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Bound by technologies that allows data and applications to be shared between them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Most flexible option as it allows for a broad range of deployment options</a:t>
          </a:r>
        </a:p>
      </dsp:txBody>
      <dsp:txXfrm>
        <a:off x="0" y="2379515"/>
        <a:ext cx="8773099" cy="796950"/>
      </dsp:txXfrm>
    </dsp:sp>
    <dsp:sp modelId="{76FB680A-D70B-491B-B218-760E8919F152}">
      <dsp:nvSpPr>
        <dsp:cNvPr id="0" name=""/>
        <dsp:cNvSpPr/>
      </dsp:nvSpPr>
      <dsp:spPr>
        <a:xfrm>
          <a:off x="438654" y="2217155"/>
          <a:ext cx="6141169" cy="324720"/>
        </a:xfrm>
        <a:prstGeom prst="round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122" tIns="0" rIns="2321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Hybrid Cloud</a:t>
          </a:r>
        </a:p>
      </dsp:txBody>
      <dsp:txXfrm>
        <a:off x="454506" y="2233007"/>
        <a:ext cx="6109465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4271D-ED56-458E-A70C-58BF5C0389E1}">
      <dsp:nvSpPr>
        <dsp:cNvPr id="0" name=""/>
        <dsp:cNvSpPr/>
      </dsp:nvSpPr>
      <dsp:spPr>
        <a:xfrm>
          <a:off x="3319" y="330790"/>
          <a:ext cx="1995824" cy="403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IaaS</a:t>
          </a:r>
        </a:p>
      </dsp:txBody>
      <dsp:txXfrm>
        <a:off x="3319" y="330790"/>
        <a:ext cx="1995824" cy="403200"/>
      </dsp:txXfrm>
    </dsp:sp>
    <dsp:sp modelId="{EA0FAFDC-D1D7-444C-B7CB-4A6E48C04EEF}">
      <dsp:nvSpPr>
        <dsp:cNvPr id="0" name=""/>
        <dsp:cNvSpPr/>
      </dsp:nvSpPr>
      <dsp:spPr>
        <a:xfrm>
          <a:off x="3319" y="733990"/>
          <a:ext cx="1995824" cy="25272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Infrastructure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Most basic form of cloud computing services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Rent IT infrastructure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Includes: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VMs, Storage,  Networks, Operating Systems</a:t>
          </a:r>
        </a:p>
      </dsp:txBody>
      <dsp:txXfrm>
        <a:off x="3319" y="733990"/>
        <a:ext cx="1995824" cy="2527222"/>
      </dsp:txXfrm>
    </dsp:sp>
    <dsp:sp modelId="{1B38D06D-C3F1-4BFA-9E94-4D8920A6B775}">
      <dsp:nvSpPr>
        <dsp:cNvPr id="0" name=""/>
        <dsp:cNvSpPr/>
      </dsp:nvSpPr>
      <dsp:spPr>
        <a:xfrm>
          <a:off x="2278559" y="330790"/>
          <a:ext cx="1995824" cy="403200"/>
        </a:xfrm>
        <a:prstGeom prst="rect">
          <a:avLst/>
        </a:prstGeom>
        <a:solidFill>
          <a:schemeClr val="accent4">
            <a:hueOff val="-5851464"/>
            <a:satOff val="-16095"/>
            <a:lumOff val="-65"/>
            <a:alphaOff val="0"/>
          </a:schemeClr>
        </a:solidFill>
        <a:ln w="25400" cap="flat" cmpd="sng" algn="ctr">
          <a:solidFill>
            <a:schemeClr val="accent4">
              <a:hueOff val="-5851464"/>
              <a:satOff val="-16095"/>
              <a:lumOff val="-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PaaS</a:t>
          </a:r>
        </a:p>
      </dsp:txBody>
      <dsp:txXfrm>
        <a:off x="2278559" y="330790"/>
        <a:ext cx="1995824" cy="403200"/>
      </dsp:txXfrm>
    </dsp:sp>
    <dsp:sp modelId="{30546133-ED95-4C7A-9D4C-363C3B53D764}">
      <dsp:nvSpPr>
        <dsp:cNvPr id="0" name=""/>
        <dsp:cNvSpPr/>
      </dsp:nvSpPr>
      <dsp:spPr>
        <a:xfrm>
          <a:off x="2278559" y="733990"/>
          <a:ext cx="1995824" cy="2527222"/>
        </a:xfrm>
        <a:prstGeom prst="rect">
          <a:avLst/>
        </a:prstGeom>
        <a:solidFill>
          <a:schemeClr val="accent4">
            <a:tint val="40000"/>
            <a:alpha val="90000"/>
            <a:hueOff val="-6057572"/>
            <a:satOff val="-14836"/>
            <a:lumOff val="-64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057572"/>
              <a:satOff val="-14836"/>
              <a:lumOff val="-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Platform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Services that provide on-demand environments for developing, testing, delivering, and managing software applications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(less) need to manage underlying infrastructure</a:t>
          </a:r>
        </a:p>
      </dsp:txBody>
      <dsp:txXfrm>
        <a:off x="2278559" y="733990"/>
        <a:ext cx="1995824" cy="2527222"/>
      </dsp:txXfrm>
    </dsp:sp>
    <dsp:sp modelId="{E90341B0-C213-4ADD-81CB-37184CA654F9}">
      <dsp:nvSpPr>
        <dsp:cNvPr id="0" name=""/>
        <dsp:cNvSpPr/>
      </dsp:nvSpPr>
      <dsp:spPr>
        <a:xfrm>
          <a:off x="4553799" y="330790"/>
          <a:ext cx="1995824" cy="403200"/>
        </a:xfrm>
        <a:prstGeom prst="rect">
          <a:avLst/>
        </a:prstGeom>
        <a:solidFill>
          <a:schemeClr val="accent4">
            <a:hueOff val="-11702929"/>
            <a:satOff val="-32190"/>
            <a:lumOff val="-131"/>
            <a:alphaOff val="0"/>
          </a:schemeClr>
        </a:solidFill>
        <a:ln w="25400" cap="flat" cmpd="sng" algn="ctr">
          <a:solidFill>
            <a:schemeClr val="accent4">
              <a:hueOff val="-11702929"/>
              <a:satOff val="-32190"/>
              <a:lumOff val="-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SaaS</a:t>
          </a:r>
        </a:p>
      </dsp:txBody>
      <dsp:txXfrm>
        <a:off x="4553799" y="330790"/>
        <a:ext cx="1995824" cy="403200"/>
      </dsp:txXfrm>
    </dsp:sp>
    <dsp:sp modelId="{4EA6E10D-5137-47EA-9D3A-579A57F8F58C}">
      <dsp:nvSpPr>
        <dsp:cNvPr id="0" name=""/>
        <dsp:cNvSpPr/>
      </dsp:nvSpPr>
      <dsp:spPr>
        <a:xfrm>
          <a:off x="4553799" y="733990"/>
          <a:ext cx="1995824" cy="2527222"/>
        </a:xfrm>
        <a:prstGeom prst="rect">
          <a:avLst/>
        </a:prstGeom>
        <a:solidFill>
          <a:schemeClr val="accent4">
            <a:tint val="40000"/>
            <a:alpha val="90000"/>
            <a:hueOff val="-12115144"/>
            <a:satOff val="-29673"/>
            <a:lumOff val="-129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2115144"/>
              <a:satOff val="-29673"/>
              <a:lumOff val="-1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Software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Delivery of software applications over the internet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Usually as an on-demand/subscription basis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Cloud provider hosts and manages the software application and underlying infrastructure</a:t>
          </a:r>
        </a:p>
      </dsp:txBody>
      <dsp:txXfrm>
        <a:off x="4553799" y="733990"/>
        <a:ext cx="1995824" cy="2527222"/>
      </dsp:txXfrm>
    </dsp:sp>
    <dsp:sp modelId="{D985F478-3B00-4A77-9257-0B4746481FD9}">
      <dsp:nvSpPr>
        <dsp:cNvPr id="0" name=""/>
        <dsp:cNvSpPr/>
      </dsp:nvSpPr>
      <dsp:spPr>
        <a:xfrm>
          <a:off x="6829039" y="330790"/>
          <a:ext cx="1995824" cy="403200"/>
        </a:xfrm>
        <a:prstGeom prst="rect">
          <a:avLst/>
        </a:prstGeom>
        <a:solidFill>
          <a:schemeClr val="accent4">
            <a:hueOff val="-17554393"/>
            <a:satOff val="-48285"/>
            <a:lumOff val="-196"/>
            <a:alphaOff val="0"/>
          </a:schemeClr>
        </a:solidFill>
        <a:ln w="25400" cap="flat" cmpd="sng" algn="ctr">
          <a:solidFill>
            <a:schemeClr val="accent4">
              <a:hueOff val="-17554393"/>
              <a:satOff val="-48285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Serverless</a:t>
          </a:r>
        </a:p>
      </dsp:txBody>
      <dsp:txXfrm>
        <a:off x="6829039" y="330790"/>
        <a:ext cx="1995824" cy="403200"/>
      </dsp:txXfrm>
    </dsp:sp>
    <dsp:sp modelId="{24420D1C-1401-4A8F-A891-6F14EA0DDCD8}">
      <dsp:nvSpPr>
        <dsp:cNvPr id="0" name=""/>
        <dsp:cNvSpPr/>
      </dsp:nvSpPr>
      <dsp:spPr>
        <a:xfrm>
          <a:off x="6829039" y="733990"/>
          <a:ext cx="1995824" cy="2527222"/>
        </a:xfrm>
        <a:prstGeom prst="rect">
          <a:avLst/>
        </a:prstGeom>
        <a:solidFill>
          <a:schemeClr val="accent4">
            <a:tint val="40000"/>
            <a:alpha val="90000"/>
            <a:hueOff val="-18172716"/>
            <a:satOff val="-44509"/>
            <a:lumOff val="-194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8172716"/>
              <a:satOff val="-44509"/>
              <a:lumOff val="-19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Overlaps with PaaS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Focuses on building app functionality without spending time managing the servers and infrastructures required to do so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Usually highly-scalable and event-driven</a:t>
          </a:r>
        </a:p>
      </dsp:txBody>
      <dsp:txXfrm>
        <a:off x="6829039" y="733990"/>
        <a:ext cx="1995824" cy="2527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1F4C8-1BF7-4D2D-BA84-BA6ABF860070}">
      <dsp:nvSpPr>
        <dsp:cNvPr id="0" name=""/>
        <dsp:cNvSpPr/>
      </dsp:nvSpPr>
      <dsp:spPr>
        <a:xfrm>
          <a:off x="5818" y="2380877"/>
          <a:ext cx="1225079" cy="104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AI + Machine Learning</a:t>
          </a:r>
          <a:endParaRPr lang="en-US" sz="1600" kern="1200">
            <a:solidFill>
              <a:schemeClr val="bg1"/>
            </a:solidFill>
          </a:endParaRPr>
        </a:p>
      </dsp:txBody>
      <dsp:txXfrm>
        <a:off x="36464" y="2411523"/>
        <a:ext cx="1163787" cy="985038"/>
      </dsp:txXfrm>
    </dsp:sp>
    <dsp:sp modelId="{865FDEB8-AECD-44A6-AD05-8E8EB7702A8F}">
      <dsp:nvSpPr>
        <dsp:cNvPr id="0" name=""/>
        <dsp:cNvSpPr/>
      </dsp:nvSpPr>
      <dsp:spPr>
        <a:xfrm>
          <a:off x="5818" y="1191143"/>
          <a:ext cx="1225079" cy="1046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Analytics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36464" y="1221789"/>
        <a:ext cx="1163787" cy="985038"/>
      </dsp:txXfrm>
    </dsp:sp>
    <dsp:sp modelId="{B75D661B-28A7-4599-AE7B-AE687AEE2295}">
      <dsp:nvSpPr>
        <dsp:cNvPr id="0" name=""/>
        <dsp:cNvSpPr/>
      </dsp:nvSpPr>
      <dsp:spPr>
        <a:xfrm>
          <a:off x="5818" y="1408"/>
          <a:ext cx="1225079" cy="1046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Compute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36464" y="32054"/>
        <a:ext cx="1163787" cy="985038"/>
      </dsp:txXfrm>
    </dsp:sp>
    <dsp:sp modelId="{884F8AB5-ED35-4522-86C9-0E09A43FA1C1}">
      <dsp:nvSpPr>
        <dsp:cNvPr id="0" name=""/>
        <dsp:cNvSpPr/>
      </dsp:nvSpPr>
      <dsp:spPr>
        <a:xfrm>
          <a:off x="1436711" y="2380877"/>
          <a:ext cx="1225079" cy="104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Containers</a:t>
          </a:r>
          <a:endParaRPr lang="en-US" sz="1600" b="0" i="0" kern="1200" dirty="0">
            <a:solidFill>
              <a:schemeClr val="bg1"/>
            </a:solidFill>
          </a:endParaRPr>
        </a:p>
      </dsp:txBody>
      <dsp:txXfrm>
        <a:off x="1467357" y="2411523"/>
        <a:ext cx="1163787" cy="985038"/>
      </dsp:txXfrm>
    </dsp:sp>
    <dsp:sp modelId="{52DC21FF-A573-4B02-9122-70A1E6869621}">
      <dsp:nvSpPr>
        <dsp:cNvPr id="0" name=""/>
        <dsp:cNvSpPr/>
      </dsp:nvSpPr>
      <dsp:spPr>
        <a:xfrm>
          <a:off x="1436711" y="1191143"/>
          <a:ext cx="1225079" cy="1046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Databases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1467357" y="1221789"/>
        <a:ext cx="1163787" cy="985038"/>
      </dsp:txXfrm>
    </dsp:sp>
    <dsp:sp modelId="{E1618778-EFB8-4C0E-B9DA-00666A13F456}">
      <dsp:nvSpPr>
        <dsp:cNvPr id="0" name=""/>
        <dsp:cNvSpPr/>
      </dsp:nvSpPr>
      <dsp:spPr>
        <a:xfrm>
          <a:off x="1436711" y="1408"/>
          <a:ext cx="1225079" cy="1046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Developer Tools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1467357" y="32054"/>
        <a:ext cx="1163787" cy="985038"/>
      </dsp:txXfrm>
    </dsp:sp>
    <dsp:sp modelId="{0222223D-5C8E-4B95-8549-F183CBA3D35F}">
      <dsp:nvSpPr>
        <dsp:cNvPr id="0" name=""/>
        <dsp:cNvSpPr/>
      </dsp:nvSpPr>
      <dsp:spPr>
        <a:xfrm>
          <a:off x="2867604" y="2380877"/>
          <a:ext cx="1225079" cy="104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DevOps</a:t>
          </a:r>
          <a:endParaRPr lang="en-US" sz="1600" b="0" i="0" kern="1200" dirty="0">
            <a:solidFill>
              <a:schemeClr val="bg1"/>
            </a:solidFill>
          </a:endParaRPr>
        </a:p>
      </dsp:txBody>
      <dsp:txXfrm>
        <a:off x="2898250" y="2411523"/>
        <a:ext cx="1163787" cy="985038"/>
      </dsp:txXfrm>
    </dsp:sp>
    <dsp:sp modelId="{F4D14C36-0BA4-4325-9BB5-EEBB0B855C08}">
      <dsp:nvSpPr>
        <dsp:cNvPr id="0" name=""/>
        <dsp:cNvSpPr/>
      </dsp:nvSpPr>
      <dsp:spPr>
        <a:xfrm>
          <a:off x="2867604" y="1191143"/>
          <a:ext cx="1225079" cy="1046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Identity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2898250" y="1221789"/>
        <a:ext cx="1163787" cy="985038"/>
      </dsp:txXfrm>
    </dsp:sp>
    <dsp:sp modelId="{77B48B90-3327-481E-9B1F-D4B234F1F4FF}">
      <dsp:nvSpPr>
        <dsp:cNvPr id="0" name=""/>
        <dsp:cNvSpPr/>
      </dsp:nvSpPr>
      <dsp:spPr>
        <a:xfrm>
          <a:off x="2867604" y="1408"/>
          <a:ext cx="1225079" cy="1046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Integration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2898250" y="32054"/>
        <a:ext cx="1163787" cy="985038"/>
      </dsp:txXfrm>
    </dsp:sp>
    <dsp:sp modelId="{F86678B1-D65F-465B-958A-C2E6C2D9F235}">
      <dsp:nvSpPr>
        <dsp:cNvPr id="0" name=""/>
        <dsp:cNvSpPr/>
      </dsp:nvSpPr>
      <dsp:spPr>
        <a:xfrm>
          <a:off x="4298497" y="2380877"/>
          <a:ext cx="1225079" cy="104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Internet of Things</a:t>
          </a:r>
          <a:endParaRPr lang="en-US" sz="1600" b="0" i="0" kern="1200" dirty="0">
            <a:solidFill>
              <a:schemeClr val="bg1"/>
            </a:solidFill>
          </a:endParaRPr>
        </a:p>
      </dsp:txBody>
      <dsp:txXfrm>
        <a:off x="4329143" y="2411523"/>
        <a:ext cx="1163787" cy="985038"/>
      </dsp:txXfrm>
    </dsp:sp>
    <dsp:sp modelId="{7B379A96-B14A-4B9E-BAD3-D3FA602D8E7D}">
      <dsp:nvSpPr>
        <dsp:cNvPr id="0" name=""/>
        <dsp:cNvSpPr/>
      </dsp:nvSpPr>
      <dsp:spPr>
        <a:xfrm>
          <a:off x="4298497" y="1191143"/>
          <a:ext cx="1225079" cy="1046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Management and Governance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4329143" y="1221789"/>
        <a:ext cx="1163787" cy="985038"/>
      </dsp:txXfrm>
    </dsp:sp>
    <dsp:sp modelId="{72676A02-BFEB-4E61-BF45-71F3EFFBC022}">
      <dsp:nvSpPr>
        <dsp:cNvPr id="0" name=""/>
        <dsp:cNvSpPr/>
      </dsp:nvSpPr>
      <dsp:spPr>
        <a:xfrm>
          <a:off x="4298497" y="1408"/>
          <a:ext cx="1225079" cy="1046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Media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4329143" y="32054"/>
        <a:ext cx="1163787" cy="985038"/>
      </dsp:txXfrm>
    </dsp:sp>
    <dsp:sp modelId="{EDD844A9-57F2-4A9A-A4FC-7A0160E98A31}">
      <dsp:nvSpPr>
        <dsp:cNvPr id="0" name=""/>
        <dsp:cNvSpPr/>
      </dsp:nvSpPr>
      <dsp:spPr>
        <a:xfrm>
          <a:off x="5729390" y="2380877"/>
          <a:ext cx="1225079" cy="104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Migration</a:t>
          </a:r>
          <a:endParaRPr lang="en-US" sz="1600" b="0" i="0" kern="1200">
            <a:solidFill>
              <a:schemeClr val="bg1"/>
            </a:solidFill>
          </a:endParaRPr>
        </a:p>
      </dsp:txBody>
      <dsp:txXfrm>
        <a:off x="5760036" y="2411523"/>
        <a:ext cx="1163787" cy="985038"/>
      </dsp:txXfrm>
    </dsp:sp>
    <dsp:sp modelId="{B97B53E2-5145-4A18-9017-5322AD464D78}">
      <dsp:nvSpPr>
        <dsp:cNvPr id="0" name=""/>
        <dsp:cNvSpPr/>
      </dsp:nvSpPr>
      <dsp:spPr>
        <a:xfrm>
          <a:off x="5729390" y="1191143"/>
          <a:ext cx="1225079" cy="1046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Mobile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5760036" y="1221789"/>
        <a:ext cx="1163787" cy="985038"/>
      </dsp:txXfrm>
    </dsp:sp>
    <dsp:sp modelId="{2D6EBAC7-3074-46C9-8FBB-CDCF4E871C4D}">
      <dsp:nvSpPr>
        <dsp:cNvPr id="0" name=""/>
        <dsp:cNvSpPr/>
      </dsp:nvSpPr>
      <dsp:spPr>
        <a:xfrm>
          <a:off x="5729390" y="1408"/>
          <a:ext cx="1225079" cy="1046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Networking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5760036" y="32054"/>
        <a:ext cx="1163787" cy="985038"/>
      </dsp:txXfrm>
    </dsp:sp>
    <dsp:sp modelId="{378AAC85-7AF2-4FA0-A463-9276E1A693E8}">
      <dsp:nvSpPr>
        <dsp:cNvPr id="0" name=""/>
        <dsp:cNvSpPr/>
      </dsp:nvSpPr>
      <dsp:spPr>
        <a:xfrm>
          <a:off x="7160283" y="2380877"/>
          <a:ext cx="1225079" cy="104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Security</a:t>
          </a:r>
          <a:endParaRPr lang="en-US" sz="1600" b="0" i="0" kern="1200" dirty="0">
            <a:solidFill>
              <a:schemeClr val="bg1"/>
            </a:solidFill>
          </a:endParaRPr>
        </a:p>
      </dsp:txBody>
      <dsp:txXfrm>
        <a:off x="7190929" y="2411523"/>
        <a:ext cx="1163787" cy="985038"/>
      </dsp:txXfrm>
    </dsp:sp>
    <dsp:sp modelId="{3CCFCC31-88F6-46D7-A8C1-A59E1B23D7EF}">
      <dsp:nvSpPr>
        <dsp:cNvPr id="0" name=""/>
        <dsp:cNvSpPr/>
      </dsp:nvSpPr>
      <dsp:spPr>
        <a:xfrm>
          <a:off x="7160283" y="1191143"/>
          <a:ext cx="1225079" cy="1046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Storage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7190929" y="1221789"/>
        <a:ext cx="1163787" cy="985038"/>
      </dsp:txXfrm>
    </dsp:sp>
    <dsp:sp modelId="{4FB436BD-2D04-48A3-9E0E-FCFCA10151B8}">
      <dsp:nvSpPr>
        <dsp:cNvPr id="0" name=""/>
        <dsp:cNvSpPr/>
      </dsp:nvSpPr>
      <dsp:spPr>
        <a:xfrm>
          <a:off x="7160283" y="1408"/>
          <a:ext cx="1225079" cy="1046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Web</a:t>
          </a:r>
          <a:endParaRPr lang="en-US" sz="1400" b="0" i="0" kern="1200" dirty="0">
            <a:solidFill>
              <a:schemeClr val="bg1"/>
            </a:solidFill>
          </a:endParaRPr>
        </a:p>
      </dsp:txBody>
      <dsp:txXfrm>
        <a:off x="7190929" y="32054"/>
        <a:ext cx="1163787" cy="98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5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2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59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3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01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1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global-infrastructure/services/?products=all" TargetMode="External"/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azure.microsoft.com/en-us/services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Intro to Azure and</a:t>
            </a:r>
            <a:br>
              <a:rPr lang="en-US" b="0" dirty="0"/>
            </a:br>
            <a:r>
              <a:rPr lang="en-US" dirty="0"/>
              <a:t>Data Platform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6190-U91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7B9FE-C6FE-4CF5-91AE-09102EE41568}"/>
              </a:ext>
            </a:extLst>
          </p:cNvPr>
          <p:cNvSpPr/>
          <p:nvPr/>
        </p:nvSpPr>
        <p:spPr>
          <a:xfrm>
            <a:off x="0" y="1894901"/>
            <a:ext cx="4572000" cy="13477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Lato"/>
                <a:sym typeface="Lato"/>
              </a:rPr>
              <a:t>Structured Data Storage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00722"/>
            <a:ext cx="3837000" cy="421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Azure SQL Database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Azure SQL Data Warehouse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Other SQL-based Offerings</a:t>
            </a:r>
          </a:p>
        </p:txBody>
      </p:sp>
    </p:spTree>
    <p:extLst>
      <p:ext uri="{BB962C8B-B14F-4D97-AF65-F5344CB8AC3E}">
        <p14:creationId xmlns:p14="http://schemas.microsoft.com/office/powerpoint/2010/main" val="219608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7B9FE-C6FE-4CF5-91AE-09102EE41568}"/>
              </a:ext>
            </a:extLst>
          </p:cNvPr>
          <p:cNvSpPr/>
          <p:nvPr/>
        </p:nvSpPr>
        <p:spPr>
          <a:xfrm>
            <a:off x="0" y="1894901"/>
            <a:ext cx="4572000" cy="13477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Lato"/>
                <a:sym typeface="Lato"/>
              </a:rPr>
              <a:t>Unstructured Data Storage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00722"/>
            <a:ext cx="3837000" cy="421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Azure Storage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Azure 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9712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00722"/>
            <a:ext cx="3837000" cy="421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 Microsoft Azure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b="1" dirty="0"/>
              <a:t>Structured Data Storage</a:t>
            </a:r>
          </a:p>
          <a:p>
            <a:pPr marL="285750" indent="-285750"/>
            <a:r>
              <a:rPr lang="en-US" b="1" dirty="0"/>
              <a:t>Azure SQL DB</a:t>
            </a:r>
          </a:p>
          <a:p>
            <a:pPr marL="285750" indent="-285750"/>
            <a:r>
              <a:rPr lang="en-US" b="1" dirty="0"/>
              <a:t>Azure SQL Data Warehouse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Unstructured Data Storage</a:t>
            </a:r>
          </a:p>
          <a:p>
            <a:pPr marL="285750" indent="-285750"/>
            <a:r>
              <a:rPr lang="en-US" b="1" dirty="0"/>
              <a:t>Azure Storage</a:t>
            </a:r>
          </a:p>
          <a:p>
            <a:pPr marL="285750" indent="-285750"/>
            <a:r>
              <a:rPr lang="en-US" b="1" dirty="0"/>
              <a:t>Azure Data Lake Store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Other Types</a:t>
            </a:r>
          </a:p>
          <a:p>
            <a:pPr marL="285750" indent="-285750"/>
            <a:r>
              <a:rPr lang="en-US" b="1" dirty="0"/>
              <a:t>Azure </a:t>
            </a:r>
            <a:r>
              <a:rPr lang="en-US" b="1" dirty="0" err="1"/>
              <a:t>CosmosDB</a:t>
            </a:r>
            <a:endParaRPr lang="en-US" b="1" dirty="0"/>
          </a:p>
          <a:p>
            <a:pPr marL="285750" indent="-285750"/>
            <a:r>
              <a:rPr lang="en-US" b="1" dirty="0"/>
              <a:t>Streaming Data</a:t>
            </a:r>
          </a:p>
          <a:p>
            <a:pPr marL="0" indent="0">
              <a:spcBef>
                <a:spcPts val="1600"/>
              </a:spcBef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7B9FE-C6FE-4CF5-91AE-09102EE41568}"/>
              </a:ext>
            </a:extLst>
          </p:cNvPr>
          <p:cNvSpPr/>
          <p:nvPr/>
        </p:nvSpPr>
        <p:spPr>
          <a:xfrm>
            <a:off x="0" y="1894901"/>
            <a:ext cx="4572000" cy="13477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00722"/>
            <a:ext cx="3837000" cy="421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Top Benefits of Cloud Computing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Types of Clouds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Service Offerings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Regions</a:t>
            </a:r>
          </a:p>
        </p:txBody>
      </p:sp>
      <p:pic>
        <p:nvPicPr>
          <p:cNvPr id="6" name="Picture 4" descr="https://media.cobweb.com/site-library/images/default-source/icons-azure/microsoft/azure-full.png?sfvrsn=184b8ca4_4">
            <a:extLst>
              <a:ext uri="{FF2B5EF4-FFF2-40B4-BE49-F238E27FC236}">
                <a16:creationId xmlns:a16="http://schemas.microsoft.com/office/drawing/2014/main" id="{E0D2B2C4-6551-43B8-87E8-AE7F0C94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7" y="2226753"/>
            <a:ext cx="2792606" cy="68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8008D0-8781-4EA8-9EF6-A1734C458B8E}"/>
              </a:ext>
            </a:extLst>
          </p:cNvPr>
          <p:cNvSpPr/>
          <p:nvPr/>
        </p:nvSpPr>
        <p:spPr>
          <a:xfrm>
            <a:off x="4871292" y="4819667"/>
            <a:ext cx="40964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https://azure.microsoft.com/en-us/overview/what-is-cloud-computing/</a:t>
            </a:r>
          </a:p>
        </p:txBody>
      </p:sp>
    </p:spTree>
    <p:extLst>
      <p:ext uri="{BB962C8B-B14F-4D97-AF65-F5344CB8AC3E}">
        <p14:creationId xmlns:p14="http://schemas.microsoft.com/office/powerpoint/2010/main" val="125662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Benefits of Cloud Computing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CCB7D-3E88-413E-A970-22433129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334"/>
            <a:ext cx="9144000" cy="3091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Clouds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EFD33A-2002-4225-81E4-7A9B7BC07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840507"/>
              </p:ext>
            </p:extLst>
          </p:nvPr>
        </p:nvGraphicFramePr>
        <p:xfrm>
          <a:off x="128529" y="1211350"/>
          <a:ext cx="8773099" cy="33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554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Cloud Services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BC8165C-05E3-445E-83FE-59A9C8EE0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9166123"/>
              </p:ext>
            </p:extLst>
          </p:nvPr>
        </p:nvGraphicFramePr>
        <p:xfrm>
          <a:off x="179941" y="1211350"/>
          <a:ext cx="8828183" cy="359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1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90D02-15BF-49C8-99D3-05F10C2A0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0" t="8497" r="5823" b="7399"/>
          <a:stretch/>
        </p:blipFill>
        <p:spPr>
          <a:xfrm>
            <a:off x="0" y="149680"/>
            <a:ext cx="9144000" cy="485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9256D-578C-4948-BECD-10F88A154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48" t="34199" r="67109" b="57234"/>
          <a:stretch/>
        </p:blipFill>
        <p:spPr>
          <a:xfrm>
            <a:off x="4381041" y="4421436"/>
            <a:ext cx="2372299" cy="440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3B6CF4-01F0-434D-AA62-E26095D0AC98}"/>
              </a:ext>
            </a:extLst>
          </p:cNvPr>
          <p:cNvSpPr txBox="1"/>
          <p:nvPr/>
        </p:nvSpPr>
        <p:spPr>
          <a:xfrm>
            <a:off x="6448540" y="28139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</p:spTree>
    <p:extLst>
      <p:ext uri="{BB962C8B-B14F-4D97-AF65-F5344CB8AC3E}">
        <p14:creationId xmlns:p14="http://schemas.microsoft.com/office/powerpoint/2010/main" val="40743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1AAC-C7B0-42E0-B8D7-D9DB600C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Select a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FE72-771E-4FFD-96C6-4AE0918E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9650" y="1602675"/>
            <a:ext cx="3071400" cy="3002400"/>
          </a:xfrm>
        </p:spPr>
        <p:txBody>
          <a:bodyPr/>
          <a:lstStyle/>
          <a:p>
            <a:r>
              <a:rPr lang="en-US" dirty="0"/>
              <a:t>Cost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You will face egress fees if you move data from one region to another. So, it's cheaper for you to have everything nearby.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Some services are cheaper in certain regions over others. Using the </a:t>
            </a:r>
            <a:r>
              <a:rPr lang="en-US" dirty="0">
                <a:hlinkClick r:id="rId2"/>
              </a:rPr>
              <a:t>Azure calculator </a:t>
            </a:r>
            <a:r>
              <a:rPr lang="en-US" dirty="0"/>
              <a:t>can help you estimate the cost differences.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465C8-0DBB-4247-AD23-5C2AC097544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572" y="1602675"/>
            <a:ext cx="3416310" cy="300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Available Resources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Certain services are only available in certain regions. It might not be possible to have everything in the same place. (See </a:t>
            </a:r>
            <a:r>
              <a:rPr lang="en-US" dirty="0">
                <a:hlinkClick r:id="rId3"/>
              </a:rPr>
              <a:t>Products by Region</a:t>
            </a:r>
            <a:r>
              <a:rPr lang="en-US" dirty="0"/>
              <a:t>.)</a:t>
            </a:r>
          </a:p>
          <a:p>
            <a:pPr>
              <a:spcBef>
                <a:spcPts val="600"/>
              </a:spcBef>
            </a:pPr>
            <a:r>
              <a:rPr lang="en-US" dirty="0"/>
              <a:t>Security and Compliance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Depending on the scenario, a particular data center might need to be selected for security and compliance reasons. (Such as government or China)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099002-72A9-4901-8A2D-5C8F2D96BD47}"/>
              </a:ext>
            </a:extLst>
          </p:cNvPr>
          <p:cNvSpPr txBox="1">
            <a:spLocks/>
          </p:cNvSpPr>
          <p:nvPr/>
        </p:nvSpPr>
        <p:spPr>
          <a:xfrm>
            <a:off x="26168" y="1602675"/>
            <a:ext cx="2595846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Speed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Pick a region that is the closest to you will help increase the speed of moving data in and out from your resources.</a:t>
            </a:r>
          </a:p>
        </p:txBody>
      </p:sp>
    </p:spTree>
    <p:extLst>
      <p:ext uri="{BB962C8B-B14F-4D97-AF65-F5344CB8AC3E}">
        <p14:creationId xmlns:p14="http://schemas.microsoft.com/office/powerpoint/2010/main" val="35126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05FA-563E-43D2-99DD-4348A380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Service Categories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0ED907-1386-423D-A713-E6D768F93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542363"/>
              </p:ext>
            </p:extLst>
          </p:nvPr>
        </p:nvGraphicFramePr>
        <p:xfrm>
          <a:off x="376409" y="1157160"/>
          <a:ext cx="8391181" cy="3428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5E6344-FF76-494A-98F0-F0D036879948}"/>
              </a:ext>
            </a:extLst>
          </p:cNvPr>
          <p:cNvSpPr/>
          <p:nvPr/>
        </p:nvSpPr>
        <p:spPr>
          <a:xfrm>
            <a:off x="6098211" y="4787602"/>
            <a:ext cx="27446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7"/>
              </a:rPr>
              <a:t>https://azure.microsoft.com/en-us/services/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4589887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288</TotalTime>
  <Words>487</Words>
  <Application>Microsoft Office PowerPoint</Application>
  <PresentationFormat>On-screen Show (16:9)</PresentationFormat>
  <Paragraphs>90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Segoe UI</vt:lpstr>
      <vt:lpstr>Arial</vt:lpstr>
      <vt:lpstr>Lato</vt:lpstr>
      <vt:lpstr>Raleway</vt:lpstr>
      <vt:lpstr>Swiss</vt:lpstr>
      <vt:lpstr>Intro to Azure and Data Platform</vt:lpstr>
      <vt:lpstr>Overview</vt:lpstr>
      <vt:lpstr>PowerPoint Presentation</vt:lpstr>
      <vt:lpstr>Top Benefits of Cloud Computing</vt:lpstr>
      <vt:lpstr>Types of Clouds</vt:lpstr>
      <vt:lpstr>Types of Cloud Services</vt:lpstr>
      <vt:lpstr>PowerPoint Presentation</vt:lpstr>
      <vt:lpstr>Reasons to Select a Region</vt:lpstr>
      <vt:lpstr>Available Service Categories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41</cp:revision>
  <dcterms:created xsi:type="dcterms:W3CDTF">2019-01-02T02:35:54Z</dcterms:created>
  <dcterms:modified xsi:type="dcterms:W3CDTF">2019-01-12T23:31:02Z</dcterms:modified>
</cp:coreProperties>
</file>