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 varScale="1">
        <p:scale>
          <a:sx n="135" d="100"/>
          <a:sy n="135" d="100"/>
        </p:scale>
        <p:origin x="9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new Git repository and begins tracking an existing directory locally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6C8DF5CB-196B-4E64-82B8-489310369D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  <a:endParaRPr lang="en-US" b="0" i="0" dirty="0">
            <a:solidFill>
              <a:schemeClr val="bg2"/>
            </a:solidFill>
          </a:endParaRPr>
        </a:p>
      </dgm:t>
    </dgm:pt>
    <dgm:pt modelId="{7224124B-75BE-4C96-8CD1-26BBDCFC2DF1}" type="parTrans" cxnId="{9DD75521-1CA7-4335-A6C7-E1E0EBDCD732}">
      <dgm:prSet/>
      <dgm:spPr/>
      <dgm:t>
        <a:bodyPr/>
        <a:lstStyle/>
        <a:p>
          <a:endParaRPr lang="en-US"/>
        </a:p>
      </dgm:t>
    </dgm:pt>
    <dgm:pt modelId="{D3718AE2-C1D0-47DF-9876-F0A65B42DC3E}" type="sibTrans" cxnId="{9DD75521-1CA7-4335-A6C7-E1E0EBDCD732}">
      <dgm:prSet/>
      <dgm:spPr/>
      <dgm:t>
        <a:bodyPr/>
        <a:lstStyle/>
        <a:p>
          <a:endParaRPr lang="en-US"/>
        </a:p>
      </dgm:t>
    </dgm:pt>
    <dgm:pt modelId="{4A7F5693-92D1-4906-88C8-68D6D53F522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9D8F0ED3-9DBB-4173-82D8-5334DDF3C65F}" type="parTrans" cxnId="{CA261B21-C3F5-4AF6-8794-1E8ED1FF21D8}">
      <dgm:prSet/>
      <dgm:spPr/>
      <dgm:t>
        <a:bodyPr/>
        <a:lstStyle/>
        <a:p>
          <a:endParaRPr lang="en-US"/>
        </a:p>
      </dgm:t>
    </dgm:pt>
    <dgm:pt modelId="{58B9D1BD-ED2F-41BA-A97C-3218129E3983}" type="sibTrans" cxnId="{CA261B21-C3F5-4AF6-8794-1E8ED1FF21D8}">
      <dgm:prSet/>
      <dgm:spPr/>
      <dgm:t>
        <a:bodyPr/>
        <a:lstStyle/>
        <a:p>
          <a:endParaRPr lang="en-US"/>
        </a:p>
      </dgm:t>
    </dgm:pt>
    <dgm:pt modelId="{76E1BC2B-5F82-44E9-A7C9-B2F172A0359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1"/>
              </a:solidFill>
            </a:rPr>
            <a:t>git fetch</a:t>
          </a:r>
        </a:p>
      </dgm:t>
    </dgm:pt>
    <dgm:pt modelId="{C3F7D828-9503-4A84-AED7-3C12DFB72F0D}" type="parTrans" cxnId="{6C16E15D-2422-4833-9EDC-8320ED813346}">
      <dgm:prSet/>
      <dgm:spPr/>
      <dgm:t>
        <a:bodyPr/>
        <a:lstStyle/>
        <a:p>
          <a:endParaRPr lang="en-US"/>
        </a:p>
      </dgm:t>
    </dgm:pt>
    <dgm:pt modelId="{B192E6BF-CE1A-4044-9307-26BB70CF2902}" type="sibTrans" cxnId="{6C16E15D-2422-4833-9EDC-8320ED813346}">
      <dgm:prSet/>
      <dgm:spPr/>
      <dgm:t>
        <a:bodyPr/>
        <a:lstStyle/>
        <a:p>
          <a:endParaRPr lang="en-US"/>
        </a:p>
      </dgm:t>
    </dgm:pt>
    <dgm:pt modelId="{433EC22E-29B0-4D03-AC74-08503F83A7A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Looks at the remote repo and sees what new changes can be pulled locally</a:t>
          </a:r>
        </a:p>
      </dgm:t>
    </dgm:pt>
    <dgm:pt modelId="{B41613CB-9368-43F6-9DC0-C664AED4C5C6}" type="parTrans" cxnId="{C8DFFA4F-2612-4814-98CA-B96E82C55711}">
      <dgm:prSet/>
      <dgm:spPr/>
      <dgm:t>
        <a:bodyPr/>
        <a:lstStyle/>
        <a:p>
          <a:endParaRPr lang="en-US"/>
        </a:p>
      </dgm:t>
    </dgm:pt>
    <dgm:pt modelId="{C5DA4CFE-B256-44C7-B5DC-3691BA5D3D30}" type="sibTrans" cxnId="{C8DFFA4F-2612-4814-98CA-B96E82C55711}">
      <dgm:prSet/>
      <dgm:spPr/>
      <dgm:t>
        <a:bodyPr/>
        <a:lstStyle/>
        <a:p>
          <a:endParaRPr lang="en-US"/>
        </a:p>
      </dgm:t>
    </dgm:pt>
    <dgm:pt modelId="{AEF6D9D2-ED70-440E-9A6D-977043930C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git branch</a:t>
          </a:r>
          <a:endParaRPr lang="en-US" b="0" i="0" dirty="0">
            <a:solidFill>
              <a:schemeClr val="bg2"/>
            </a:solidFill>
          </a:endParaRPr>
        </a:p>
      </dgm:t>
    </dgm:pt>
    <dgm:pt modelId="{2F7BFC31-BB62-4136-8284-BAEFCB241C76}" type="parTrans" cxnId="{290859CF-AF15-431F-85B3-94F4FF5BBE3B}">
      <dgm:prSet/>
      <dgm:spPr/>
      <dgm:t>
        <a:bodyPr/>
        <a:lstStyle/>
        <a:p>
          <a:endParaRPr lang="en-US"/>
        </a:p>
      </dgm:t>
    </dgm:pt>
    <dgm:pt modelId="{E63C94D3-D1E8-47DE-8518-71C15D55AFE8}" type="sibTrans" cxnId="{290859CF-AF15-431F-85B3-94F4FF5BBE3B}">
      <dgm:prSet/>
      <dgm:spPr/>
      <dgm:t>
        <a:bodyPr/>
        <a:lstStyle/>
        <a:p>
          <a:endParaRPr lang="en-US"/>
        </a:p>
      </dgm:t>
    </dgm:pt>
    <dgm:pt modelId="{BC8A5DAD-9DD7-4AF3-B56F-12390ED108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AE961D86-CC4E-4F6C-B773-7592C0611AFA}" type="parTrans" cxnId="{9C743B73-CF0C-436D-B351-1DB4BA056D9F}">
      <dgm:prSet/>
      <dgm:spPr/>
      <dgm:t>
        <a:bodyPr/>
        <a:lstStyle/>
        <a:p>
          <a:endParaRPr lang="en-US"/>
        </a:p>
      </dgm:t>
    </dgm:pt>
    <dgm:pt modelId="{F6C1292F-69E6-4710-8271-2F9A52EE60B9}" type="sibTrans" cxnId="{9C743B73-CF0C-436D-B351-1DB4BA056D9F}">
      <dgm:prSet/>
      <dgm:spPr/>
      <dgm:t>
        <a:bodyPr/>
        <a:lstStyle/>
        <a:p>
          <a:endParaRPr lang="en-US"/>
        </a:p>
      </dgm:t>
    </dgm:pt>
    <dgm:pt modelId="{8F63567E-7A25-44B1-938B-128A650BC6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git merge</a:t>
          </a:r>
          <a:endParaRPr lang="en-US" b="0" i="0" dirty="0">
            <a:solidFill>
              <a:schemeClr val="bg2"/>
            </a:solidFill>
          </a:endParaRPr>
        </a:p>
      </dgm:t>
    </dgm:pt>
    <dgm:pt modelId="{1E1B2CF9-94A3-45D5-9E7B-666FBE789E29}" type="parTrans" cxnId="{95A4DE4E-9D32-4C61-BEEE-3B7FCE12066B}">
      <dgm:prSet/>
      <dgm:spPr/>
      <dgm:t>
        <a:bodyPr/>
        <a:lstStyle/>
        <a:p>
          <a:endParaRPr lang="en-US"/>
        </a:p>
      </dgm:t>
    </dgm:pt>
    <dgm:pt modelId="{EEC7E7BC-D3D6-4BB0-ACA1-7B30AAE3423B}" type="sibTrans" cxnId="{95A4DE4E-9D32-4C61-BEEE-3B7FCE12066B}">
      <dgm:prSet/>
      <dgm:spPr/>
      <dgm:t>
        <a:bodyPr/>
        <a:lstStyle/>
        <a:p>
          <a:endParaRPr lang="en-US"/>
        </a:p>
      </dgm:t>
    </dgm:pt>
    <dgm:pt modelId="{8CE038C3-3256-4416-9DD0-A53768A8B83E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A86D6AF5-7997-42A0-AB4E-BFAE5F58511C}" type="parTrans" cxnId="{35C225EF-F0F7-411C-88D4-AC8987814249}">
      <dgm:prSet/>
      <dgm:spPr/>
      <dgm:t>
        <a:bodyPr/>
        <a:lstStyle/>
        <a:p>
          <a:endParaRPr lang="en-US"/>
        </a:p>
      </dgm:t>
    </dgm:pt>
    <dgm:pt modelId="{83B867F7-1C04-481A-8834-43E09C43498B}" type="sibTrans" cxnId="{35C225EF-F0F7-411C-88D4-AC8987814249}">
      <dgm:prSet/>
      <dgm:spPr/>
      <dgm:t>
        <a:bodyPr/>
        <a:lstStyle/>
        <a:p>
          <a:endParaRPr lang="en-US"/>
        </a:p>
      </dgm:t>
    </dgm:pt>
    <dgm:pt modelId="{B8F71674-37BD-488B-A83A-D3CBDEBB9E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  <a:endParaRPr lang="en-US" b="0" i="0" dirty="0">
            <a:solidFill>
              <a:schemeClr val="bg2"/>
            </a:solidFill>
          </a:endParaRPr>
        </a:p>
      </dgm:t>
    </dgm:pt>
    <dgm:pt modelId="{0BCD33CD-D785-4081-8D6B-3E132387A885}" type="parTrans" cxnId="{9DA41812-483E-4BDD-87D4-578E12D77E21}">
      <dgm:prSet/>
      <dgm:spPr/>
      <dgm:t>
        <a:bodyPr/>
        <a:lstStyle/>
        <a:p>
          <a:endParaRPr lang="en-US"/>
        </a:p>
      </dgm:t>
    </dgm:pt>
    <dgm:pt modelId="{712C3F0B-2EB8-4C31-B1D7-A24216A9D57B}" type="sibTrans" cxnId="{9DA41812-483E-4BDD-87D4-578E12D77E21}">
      <dgm:prSet/>
      <dgm:spPr/>
      <dgm:t>
        <a:bodyPr/>
        <a:lstStyle/>
        <a:p>
          <a:endParaRPr lang="en-US"/>
        </a:p>
      </dgm:t>
    </dgm:pt>
    <dgm:pt modelId="{7075DC72-E876-415A-A593-21A88F8832E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4EC8365A-0B91-4E1C-B73A-1CC699277773}" type="parTrans" cxnId="{82F9E3E0-0616-4BAC-BEB6-063BF5B658B9}">
      <dgm:prSet/>
      <dgm:spPr/>
      <dgm:t>
        <a:bodyPr/>
        <a:lstStyle/>
        <a:p>
          <a:endParaRPr lang="en-US"/>
        </a:p>
      </dgm:t>
    </dgm:pt>
    <dgm:pt modelId="{E3380A5D-C7F3-4C02-BC3E-3C3B1732F72C}" type="sibTrans" cxnId="{82F9E3E0-0616-4BAC-BEB6-063BF5B658B9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9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9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11E86269-A53F-4187-9463-8AC02AC3F94A}" type="pres">
      <dgm:prSet presAssocID="{76E1BC2B-5F82-44E9-A7C9-B2F172A03598}" presName="linNode" presStyleCnt="0"/>
      <dgm:spPr/>
    </dgm:pt>
    <dgm:pt modelId="{74680435-31A8-4884-9187-3CD0E3BCD098}" type="pres">
      <dgm:prSet presAssocID="{76E1BC2B-5F82-44E9-A7C9-B2F172A03598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42C02E4A-651A-4B59-B23B-FD46640D2CB5}" type="pres">
      <dgm:prSet presAssocID="{76E1BC2B-5F82-44E9-A7C9-B2F172A03598}" presName="descendantText" presStyleLbl="alignAccFollowNode1" presStyleIdx="2" presStyleCnt="9">
        <dgm:presLayoutVars>
          <dgm:bulletEnabled val="1"/>
        </dgm:presLayoutVars>
      </dgm:prSet>
      <dgm:spPr/>
    </dgm:pt>
    <dgm:pt modelId="{B9724DB9-D737-4D1C-9579-8F92CCDF13CE}" type="pres">
      <dgm:prSet presAssocID="{B192E6BF-CE1A-4044-9307-26BB70CF2902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3" presStyleCnt="9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C504AEB3-B45A-40AC-B56E-E7134977B874}" type="pres">
      <dgm:prSet presAssocID="{B8F71674-37BD-488B-A83A-D3CBDEBB9E32}" presName="linNode" presStyleCnt="0"/>
      <dgm:spPr/>
    </dgm:pt>
    <dgm:pt modelId="{7C5CCB8A-B572-4397-B4D7-5131ACEFC885}" type="pres">
      <dgm:prSet presAssocID="{B8F71674-37BD-488B-A83A-D3CBDEBB9E32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CB6D2F15-EFA1-4371-9E98-54CB666936F2}" type="pres">
      <dgm:prSet presAssocID="{B8F71674-37BD-488B-A83A-D3CBDEBB9E32}" presName="descendantText" presStyleLbl="alignAccFollowNode1" presStyleIdx="4" presStyleCnt="9">
        <dgm:presLayoutVars>
          <dgm:bulletEnabled val="1"/>
        </dgm:presLayoutVars>
      </dgm:prSet>
      <dgm:spPr/>
    </dgm:pt>
    <dgm:pt modelId="{40143A94-396A-4DB0-A35B-6175A8EADAD9}" type="pres">
      <dgm:prSet presAssocID="{712C3F0B-2EB8-4C31-B1D7-A24216A9D57B}" presName="sp" presStyleCnt="0"/>
      <dgm:spPr/>
    </dgm:pt>
    <dgm:pt modelId="{62AF3FEE-BE5B-462D-B132-27BB6C7E4731}" type="pres">
      <dgm:prSet presAssocID="{AEF6D9D2-ED70-440E-9A6D-977043930C77}" presName="linNode" presStyleCnt="0"/>
      <dgm:spPr/>
    </dgm:pt>
    <dgm:pt modelId="{76A7C67B-CBFE-4FF1-8620-28F96A2341B6}" type="pres">
      <dgm:prSet presAssocID="{AEF6D9D2-ED70-440E-9A6D-977043930C77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161DCC45-A570-4E42-BA15-7D89480A06E8}" type="pres">
      <dgm:prSet presAssocID="{AEF6D9D2-ED70-440E-9A6D-977043930C77}" presName="descendantText" presStyleLbl="alignAccFollowNode1" presStyleIdx="5" presStyleCnt="9">
        <dgm:presLayoutVars>
          <dgm:bulletEnabled val="1"/>
        </dgm:presLayoutVars>
      </dgm:prSet>
      <dgm:spPr/>
    </dgm:pt>
    <dgm:pt modelId="{1953631A-6FAE-44DD-8DA4-AC5C1E8FCEDE}" type="pres">
      <dgm:prSet presAssocID="{E63C94D3-D1E8-47DE-8518-71C15D55AFE8}" presName="sp" presStyleCnt="0"/>
      <dgm:spPr/>
    </dgm:pt>
    <dgm:pt modelId="{AAEEBCA7-39E7-4BC5-B455-75DF91C590FF}" type="pres">
      <dgm:prSet presAssocID="{8F63567E-7A25-44B1-938B-128A650BC65F}" presName="linNode" presStyleCnt="0"/>
      <dgm:spPr/>
    </dgm:pt>
    <dgm:pt modelId="{7D7CB8F7-239B-40DB-809B-1FBB27934893}" type="pres">
      <dgm:prSet presAssocID="{8F63567E-7A25-44B1-938B-128A650BC65F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A3A2A46D-0527-4018-B602-F5DD31800C0C}" type="pres">
      <dgm:prSet presAssocID="{8F63567E-7A25-44B1-938B-128A650BC65F}" presName="descendantText" presStyleLbl="alignAccFollowNode1" presStyleIdx="6" presStyleCnt="9">
        <dgm:presLayoutVars>
          <dgm:bulletEnabled val="1"/>
        </dgm:presLayoutVars>
      </dgm:prSet>
      <dgm:spPr/>
    </dgm:pt>
    <dgm:pt modelId="{3C920710-B9FC-4248-99F7-4B54427AA39F}" type="pres">
      <dgm:prSet presAssocID="{EEC7E7BC-D3D6-4BB0-ACA1-7B30AAE3423B}" presName="sp" presStyleCnt="0"/>
      <dgm:spPr/>
    </dgm:pt>
    <dgm:pt modelId="{F1606CA9-6B04-4970-AEE5-047E873A4EDB}" type="pres">
      <dgm:prSet presAssocID="{6C8DF5CB-196B-4E64-82B8-489310369D02}" presName="linNode" presStyleCnt="0"/>
      <dgm:spPr/>
    </dgm:pt>
    <dgm:pt modelId="{973EF3D5-1A47-455B-BF75-22F9FF496173}" type="pres">
      <dgm:prSet presAssocID="{6C8DF5CB-196B-4E64-82B8-489310369D02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55F2F6D1-BDD1-4632-B98C-7267E8FEC60E}" type="pres">
      <dgm:prSet presAssocID="{6C8DF5CB-196B-4E64-82B8-489310369D02}" presName="descendantText" presStyleLbl="alignAccFollowNode1" presStyleIdx="7" presStyleCnt="9">
        <dgm:presLayoutVars>
          <dgm:bulletEnabled val="1"/>
        </dgm:presLayoutVars>
      </dgm:prSet>
      <dgm:spPr/>
    </dgm:pt>
    <dgm:pt modelId="{85E1BF6F-3280-47A6-A860-E5E5AB168427}" type="pres">
      <dgm:prSet presAssocID="{D3718AE2-C1D0-47DF-9876-F0A65B42DC3E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8" presStyleCnt="9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5F029B05-8AE6-40A7-99C8-32F45CE4C200}" type="presOf" srcId="{B8F71674-37BD-488B-A83A-D3CBDEBB9E32}" destId="{7C5CCB8A-B572-4397-B4D7-5131ACEFC885}" srcOrd="0" destOrd="0" presId="urn:microsoft.com/office/officeart/2005/8/layout/vList5"/>
    <dgm:cxn modelId="{9DA41812-483E-4BDD-87D4-578E12D77E21}" srcId="{6774D6CC-D08F-41B6-8C1F-C020AB656E97}" destId="{B8F71674-37BD-488B-A83A-D3CBDEBB9E32}" srcOrd="4" destOrd="0" parTransId="{0BCD33CD-D785-4081-8D6B-3E132387A885}" sibTransId="{712C3F0B-2EB8-4C31-B1D7-A24216A9D57B}"/>
    <dgm:cxn modelId="{A922B11B-D69A-4A38-91D1-25584BED7397}" type="presOf" srcId="{433EC22E-29B0-4D03-AC74-08503F83A7AF}" destId="{42C02E4A-651A-4B59-B23B-FD46640D2CB5}" srcOrd="0" destOrd="0" presId="urn:microsoft.com/office/officeart/2005/8/layout/vList5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CA261B21-C3F5-4AF6-8794-1E8ED1FF21D8}" srcId="{6C8DF5CB-196B-4E64-82B8-489310369D02}" destId="{4A7F5693-92D1-4906-88C8-68D6D53F5224}" srcOrd="0" destOrd="0" parTransId="{9D8F0ED3-9DBB-4173-82D8-5334DDF3C65F}" sibTransId="{58B9D1BD-ED2F-41BA-A97C-3218129E3983}"/>
    <dgm:cxn modelId="{9DD75521-1CA7-4335-A6C7-E1E0EBDCD732}" srcId="{6774D6CC-D08F-41B6-8C1F-C020AB656E97}" destId="{6C8DF5CB-196B-4E64-82B8-489310369D02}" srcOrd="7" destOrd="0" parTransId="{7224124B-75BE-4C96-8CD1-26BBDCFC2DF1}" sibTransId="{D3718AE2-C1D0-47DF-9876-F0A65B42DC3E}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6C16E15D-2422-4833-9EDC-8320ED813346}" srcId="{6774D6CC-D08F-41B6-8C1F-C020AB656E97}" destId="{76E1BC2B-5F82-44E9-A7C9-B2F172A03598}" srcOrd="2" destOrd="0" parTransId="{C3F7D828-9503-4A84-AED7-3C12DFB72F0D}" sibTransId="{B192E6BF-CE1A-4044-9307-26BB70CF2902}"/>
    <dgm:cxn modelId="{849ACB41-C433-4C00-9775-524B375997C2}" type="presOf" srcId="{8CE038C3-3256-4416-9DD0-A53768A8B83E}" destId="{A3A2A46D-0527-4018-B602-F5DD31800C0C}" srcOrd="0" destOrd="0" presId="urn:microsoft.com/office/officeart/2005/8/layout/vList5"/>
    <dgm:cxn modelId="{35979A48-144C-4283-BD50-B9492D190DF9}" type="presOf" srcId="{6C8DF5CB-196B-4E64-82B8-489310369D02}" destId="{973EF3D5-1A47-455B-BF75-22F9FF496173}" srcOrd="0" destOrd="0" presId="urn:microsoft.com/office/officeart/2005/8/layout/vList5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95A4DE4E-9D32-4C61-BEEE-3B7FCE12066B}" srcId="{6774D6CC-D08F-41B6-8C1F-C020AB656E97}" destId="{8F63567E-7A25-44B1-938B-128A650BC65F}" srcOrd="6" destOrd="0" parTransId="{1E1B2CF9-94A3-45D5-9E7B-666FBE789E29}" sibTransId="{EEC7E7BC-D3D6-4BB0-ACA1-7B30AAE3423B}"/>
    <dgm:cxn modelId="{08AE966F-97FC-47F9-824B-6A6813104A0D}" type="presOf" srcId="{7075DC72-E876-415A-A593-21A88F8832EB}" destId="{CB6D2F15-EFA1-4371-9E98-54CB666936F2}" srcOrd="0" destOrd="0" presId="urn:microsoft.com/office/officeart/2005/8/layout/vList5"/>
    <dgm:cxn modelId="{C8DFFA4F-2612-4814-98CA-B96E82C55711}" srcId="{76E1BC2B-5F82-44E9-A7C9-B2F172A03598}" destId="{433EC22E-29B0-4D03-AC74-08503F83A7AF}" srcOrd="0" destOrd="0" parTransId="{B41613CB-9368-43F6-9DC0-C664AED4C5C6}" sibTransId="{C5DA4CFE-B256-44C7-B5DC-3691BA5D3D30}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9C743B73-CF0C-436D-B351-1DB4BA056D9F}" srcId="{AEF6D9D2-ED70-440E-9A6D-977043930C77}" destId="{BC8A5DAD-9DD7-4AF3-B56F-12390ED1083B}" srcOrd="0" destOrd="0" parTransId="{AE961D86-CC4E-4F6C-B773-7592C0611AFA}" sibTransId="{F6C1292F-69E6-4710-8271-2F9A52EE60B9}"/>
    <dgm:cxn modelId="{454C2654-2202-46BE-AE09-C0B833CD417F}" type="presOf" srcId="{4A7F5693-92D1-4906-88C8-68D6D53F5224}" destId="{55F2F6D1-BDD1-4632-B98C-7267E8FEC60E}" srcOrd="0" destOrd="0" presId="urn:microsoft.com/office/officeart/2005/8/layout/vList5"/>
    <dgm:cxn modelId="{9FEC1A59-B233-4CDB-87F4-C415A6A995E6}" type="presOf" srcId="{BC8A5DAD-9DD7-4AF3-B56F-12390ED1083B}" destId="{161DCC45-A570-4E42-BA15-7D89480A06E8}" srcOrd="0" destOrd="0" presId="urn:microsoft.com/office/officeart/2005/8/layout/vList5"/>
    <dgm:cxn modelId="{27F5DB7A-AFBC-454F-BDB3-C94355CC1DE6}" srcId="{6774D6CC-D08F-41B6-8C1F-C020AB656E97}" destId="{01610EED-88B6-448D-BD26-8C8B7D10E964}" srcOrd="8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3D2A77A6-0A01-42AE-B262-BCF3CBBD63F8}" type="presOf" srcId="{AEF6D9D2-ED70-440E-9A6D-977043930C77}" destId="{76A7C67B-CBFE-4FF1-8620-28F96A2341B6}" srcOrd="0" destOrd="0" presId="urn:microsoft.com/office/officeart/2005/8/layout/vList5"/>
    <dgm:cxn modelId="{D1F237BE-F79C-4970-ACCC-E9655F89C6DC}" type="presOf" srcId="{76E1BC2B-5F82-44E9-A7C9-B2F172A03598}" destId="{74680435-31A8-4884-9187-3CD0E3BCD098}" srcOrd="0" destOrd="0" presId="urn:microsoft.com/office/officeart/2005/8/layout/vList5"/>
    <dgm:cxn modelId="{4A98E8C7-AA8E-4C7A-A1C6-725B3C4E40FD}" srcId="{6774D6CC-D08F-41B6-8C1F-C020AB656E97}" destId="{FF691525-3BA8-4440-8D42-2A04FF5CBDC8}" srcOrd="3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290859CF-AF15-431F-85B3-94F4FF5BBE3B}" srcId="{6774D6CC-D08F-41B6-8C1F-C020AB656E97}" destId="{AEF6D9D2-ED70-440E-9A6D-977043930C77}" srcOrd="5" destOrd="0" parTransId="{2F7BFC31-BB62-4136-8284-BAEFCB241C76}" sibTransId="{E63C94D3-D1E8-47DE-8518-71C15D55AFE8}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82F9E3E0-0616-4BAC-BEB6-063BF5B658B9}" srcId="{B8F71674-37BD-488B-A83A-D3CBDEBB9E32}" destId="{7075DC72-E876-415A-A593-21A88F8832EB}" srcOrd="0" destOrd="0" parTransId="{4EC8365A-0B91-4E1C-B73A-1CC699277773}" sibTransId="{E3380A5D-C7F3-4C02-BC3E-3C3B1732F72C}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4212B1E2-4771-4BA4-8B87-91C8817B40F2}" type="presOf" srcId="{8F63567E-7A25-44B1-938B-128A650BC65F}" destId="{7D7CB8F7-239B-40DB-809B-1FBB27934893}" srcOrd="0" destOrd="0" presId="urn:microsoft.com/office/officeart/2005/8/layout/vList5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35C225EF-F0F7-411C-88D4-AC8987814249}" srcId="{8F63567E-7A25-44B1-938B-128A650BC65F}" destId="{8CE038C3-3256-4416-9DD0-A53768A8B83E}" srcOrd="0" destOrd="0" parTransId="{A86D6AF5-7997-42A0-AB4E-BFAE5F58511C}" sibTransId="{83B867F7-1C04-481A-8834-43E09C43498B}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FA38DEBD-192F-4745-890A-9A22D688AC17}" type="presParOf" srcId="{A120AF14-FB27-49E6-BD56-F96DF1C2F478}" destId="{11E86269-A53F-4187-9463-8AC02AC3F94A}" srcOrd="4" destOrd="0" presId="urn:microsoft.com/office/officeart/2005/8/layout/vList5"/>
    <dgm:cxn modelId="{6BFAE2B0-0051-4200-8911-0ADC67E13C3D}" type="presParOf" srcId="{11E86269-A53F-4187-9463-8AC02AC3F94A}" destId="{74680435-31A8-4884-9187-3CD0E3BCD098}" srcOrd="0" destOrd="0" presId="urn:microsoft.com/office/officeart/2005/8/layout/vList5"/>
    <dgm:cxn modelId="{CBEB8981-4510-458E-B9C8-19F925B249C8}" type="presParOf" srcId="{11E86269-A53F-4187-9463-8AC02AC3F94A}" destId="{42C02E4A-651A-4B59-B23B-FD46640D2CB5}" srcOrd="1" destOrd="0" presId="urn:microsoft.com/office/officeart/2005/8/layout/vList5"/>
    <dgm:cxn modelId="{FFBCCD87-2A3A-4FE7-AFDA-3887181900F5}" type="presParOf" srcId="{A120AF14-FB27-49E6-BD56-F96DF1C2F478}" destId="{B9724DB9-D737-4D1C-9579-8F92CCDF13CE}" srcOrd="5" destOrd="0" presId="urn:microsoft.com/office/officeart/2005/8/layout/vList5"/>
    <dgm:cxn modelId="{B2D725D9-A4D1-445C-8398-6FE49762E029}" type="presParOf" srcId="{A120AF14-FB27-49E6-BD56-F96DF1C2F478}" destId="{0BEB466F-2654-443C-A51D-440E4A28EA01}" srcOrd="6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7" destOrd="0" presId="urn:microsoft.com/office/officeart/2005/8/layout/vList5"/>
    <dgm:cxn modelId="{4E927561-DF80-4FAC-8CC9-8EC26D0C32EF}" type="presParOf" srcId="{A120AF14-FB27-49E6-BD56-F96DF1C2F478}" destId="{C504AEB3-B45A-40AC-B56E-E7134977B874}" srcOrd="8" destOrd="0" presId="urn:microsoft.com/office/officeart/2005/8/layout/vList5"/>
    <dgm:cxn modelId="{C73EAEE2-F70E-4BDC-9A8D-AA15089B5371}" type="presParOf" srcId="{C504AEB3-B45A-40AC-B56E-E7134977B874}" destId="{7C5CCB8A-B572-4397-B4D7-5131ACEFC885}" srcOrd="0" destOrd="0" presId="urn:microsoft.com/office/officeart/2005/8/layout/vList5"/>
    <dgm:cxn modelId="{30BCFB0A-A69F-4783-B96B-1D644B849A71}" type="presParOf" srcId="{C504AEB3-B45A-40AC-B56E-E7134977B874}" destId="{CB6D2F15-EFA1-4371-9E98-54CB666936F2}" srcOrd="1" destOrd="0" presId="urn:microsoft.com/office/officeart/2005/8/layout/vList5"/>
    <dgm:cxn modelId="{6D4F6F41-4B07-44BE-9F2F-45B1F29F8892}" type="presParOf" srcId="{A120AF14-FB27-49E6-BD56-F96DF1C2F478}" destId="{40143A94-396A-4DB0-A35B-6175A8EADAD9}" srcOrd="9" destOrd="0" presId="urn:microsoft.com/office/officeart/2005/8/layout/vList5"/>
    <dgm:cxn modelId="{BD750169-A764-40BB-80D0-8B6D73709E94}" type="presParOf" srcId="{A120AF14-FB27-49E6-BD56-F96DF1C2F478}" destId="{62AF3FEE-BE5B-462D-B132-27BB6C7E4731}" srcOrd="10" destOrd="0" presId="urn:microsoft.com/office/officeart/2005/8/layout/vList5"/>
    <dgm:cxn modelId="{25BE5339-9433-495F-9083-6A8DAF624267}" type="presParOf" srcId="{62AF3FEE-BE5B-462D-B132-27BB6C7E4731}" destId="{76A7C67B-CBFE-4FF1-8620-28F96A2341B6}" srcOrd="0" destOrd="0" presId="urn:microsoft.com/office/officeart/2005/8/layout/vList5"/>
    <dgm:cxn modelId="{C9E076E1-C968-42A0-BCF3-609CA57CD775}" type="presParOf" srcId="{62AF3FEE-BE5B-462D-B132-27BB6C7E4731}" destId="{161DCC45-A570-4E42-BA15-7D89480A06E8}" srcOrd="1" destOrd="0" presId="urn:microsoft.com/office/officeart/2005/8/layout/vList5"/>
    <dgm:cxn modelId="{720264D3-12C4-4611-BBCC-8FBA78B868DF}" type="presParOf" srcId="{A120AF14-FB27-49E6-BD56-F96DF1C2F478}" destId="{1953631A-6FAE-44DD-8DA4-AC5C1E8FCEDE}" srcOrd="11" destOrd="0" presId="urn:microsoft.com/office/officeart/2005/8/layout/vList5"/>
    <dgm:cxn modelId="{4450BF18-4577-4A61-BBBD-4D4560E2187C}" type="presParOf" srcId="{A120AF14-FB27-49E6-BD56-F96DF1C2F478}" destId="{AAEEBCA7-39E7-4BC5-B455-75DF91C590FF}" srcOrd="12" destOrd="0" presId="urn:microsoft.com/office/officeart/2005/8/layout/vList5"/>
    <dgm:cxn modelId="{1D0A9375-1269-46EB-AD34-C85EBFE9B058}" type="presParOf" srcId="{AAEEBCA7-39E7-4BC5-B455-75DF91C590FF}" destId="{7D7CB8F7-239B-40DB-809B-1FBB27934893}" srcOrd="0" destOrd="0" presId="urn:microsoft.com/office/officeart/2005/8/layout/vList5"/>
    <dgm:cxn modelId="{C90943F4-18DB-4B77-8048-3141E6C0CBFC}" type="presParOf" srcId="{AAEEBCA7-39E7-4BC5-B455-75DF91C590FF}" destId="{A3A2A46D-0527-4018-B602-F5DD31800C0C}" srcOrd="1" destOrd="0" presId="urn:microsoft.com/office/officeart/2005/8/layout/vList5"/>
    <dgm:cxn modelId="{E2530661-8BFA-4212-9BC5-7BCC046EF70B}" type="presParOf" srcId="{A120AF14-FB27-49E6-BD56-F96DF1C2F478}" destId="{3C920710-B9FC-4248-99F7-4B54427AA39F}" srcOrd="13" destOrd="0" presId="urn:microsoft.com/office/officeart/2005/8/layout/vList5"/>
    <dgm:cxn modelId="{7BA0AD5A-15AB-4E2C-9E47-B928BF3EDC19}" type="presParOf" srcId="{A120AF14-FB27-49E6-BD56-F96DF1C2F478}" destId="{F1606CA9-6B04-4970-AEE5-047E873A4EDB}" srcOrd="14" destOrd="0" presId="urn:microsoft.com/office/officeart/2005/8/layout/vList5"/>
    <dgm:cxn modelId="{A8557D77-BD2F-49BE-8D96-B969305A219C}" type="presParOf" srcId="{F1606CA9-6B04-4970-AEE5-047E873A4EDB}" destId="{973EF3D5-1A47-455B-BF75-22F9FF496173}" srcOrd="0" destOrd="0" presId="urn:microsoft.com/office/officeart/2005/8/layout/vList5"/>
    <dgm:cxn modelId="{4240D0CA-DBE9-4705-A92E-CD1336C108FF}" type="presParOf" srcId="{F1606CA9-6B04-4970-AEE5-047E873A4EDB}" destId="{55F2F6D1-BDD1-4632-B98C-7267E8FEC60E}" srcOrd="1" destOrd="0" presId="urn:microsoft.com/office/officeart/2005/8/layout/vList5"/>
    <dgm:cxn modelId="{8B1490A5-EC27-4576-8B4C-3803CC1CABED}" type="presParOf" srcId="{A120AF14-FB27-49E6-BD56-F96DF1C2F478}" destId="{85E1BF6F-3280-47A6-A860-E5E5AB168427}" srcOrd="15" destOrd="0" presId="urn:microsoft.com/office/officeart/2005/8/layout/vList5"/>
    <dgm:cxn modelId="{ECBCE226-FF6E-41AC-91ED-4038617F7EDC}" type="presParOf" srcId="{A120AF14-FB27-49E6-BD56-F96DF1C2F478}" destId="{6CEAC5A1-D4D5-4E3E-AFF4-FE5AF1173671}" srcOrd="16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1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1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1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1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1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1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1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1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1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1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1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B249BD-9AE3-4E1B-9EF2-9CF055759B92}" type="pres">
      <dgm:prSet presAssocID="{79C09E05-0E21-544C-84EB-6FEA59ACB7FC}" presName="Name0" presStyleCnt="0">
        <dgm:presLayoutVars>
          <dgm:dir/>
          <dgm:resizeHandles val="exact"/>
        </dgm:presLayoutVars>
      </dgm:prSet>
      <dgm:spPr/>
    </dgm:pt>
    <dgm:pt modelId="{2F30134D-1CFA-431E-913A-634B865A89C4}" type="pres">
      <dgm:prSet presAssocID="{A0E1F74A-6668-3B4F-8A5D-C1861ABCA842}" presName="node" presStyleLbl="node1" presStyleIdx="0" presStyleCnt="5">
        <dgm:presLayoutVars>
          <dgm:bulletEnabled val="1"/>
        </dgm:presLayoutVars>
      </dgm:prSet>
      <dgm:spPr/>
    </dgm:pt>
    <dgm:pt modelId="{22FA8192-1AC9-4121-B50C-139C46908D78}" type="pres">
      <dgm:prSet presAssocID="{39D89BA2-2589-9A4A-A7CC-34AA5C18FFD4}" presName="sibTrans" presStyleLbl="sibTrans2D1" presStyleIdx="0" presStyleCnt="4"/>
      <dgm:spPr/>
    </dgm:pt>
    <dgm:pt modelId="{7BD1C909-4BCF-4D56-9FD1-ECA24CC14B94}" type="pres">
      <dgm:prSet presAssocID="{39D89BA2-2589-9A4A-A7CC-34AA5C18FFD4}" presName="connectorText" presStyleLbl="sibTrans2D1" presStyleIdx="0" presStyleCnt="4"/>
      <dgm:spPr/>
    </dgm:pt>
    <dgm:pt modelId="{CBC3B99A-828D-4F15-A737-F7B7A5A98E74}" type="pres">
      <dgm:prSet presAssocID="{6CA8D880-DB2F-BA4D-B070-2C960E2267ED}" presName="node" presStyleLbl="node1" presStyleIdx="1" presStyleCnt="5">
        <dgm:presLayoutVars>
          <dgm:bulletEnabled val="1"/>
        </dgm:presLayoutVars>
      </dgm:prSet>
      <dgm:spPr/>
    </dgm:pt>
    <dgm:pt modelId="{49E01A24-6D2F-45A9-8B54-22B3429D8F40}" type="pres">
      <dgm:prSet presAssocID="{68C645CA-0791-9B4B-A25A-0BFB3015FE61}" presName="sibTrans" presStyleLbl="sibTrans2D1" presStyleIdx="1" presStyleCnt="4"/>
      <dgm:spPr/>
    </dgm:pt>
    <dgm:pt modelId="{EFAE15CE-6191-4853-8A89-994E0FC9D8C2}" type="pres">
      <dgm:prSet presAssocID="{68C645CA-0791-9B4B-A25A-0BFB3015FE61}" presName="connectorText" presStyleLbl="sibTrans2D1" presStyleIdx="1" presStyleCnt="4"/>
      <dgm:spPr/>
    </dgm:pt>
    <dgm:pt modelId="{885C206C-34C7-422D-AB81-EFA6E04C4F5F}" type="pres">
      <dgm:prSet presAssocID="{ACAD5A3E-AC7E-DB4B-9617-0F3F3CD87009}" presName="node" presStyleLbl="node1" presStyleIdx="2" presStyleCnt="5">
        <dgm:presLayoutVars>
          <dgm:bulletEnabled val="1"/>
        </dgm:presLayoutVars>
      </dgm:prSet>
      <dgm:spPr/>
    </dgm:pt>
    <dgm:pt modelId="{F694CFE9-EF02-47EE-ADE0-319FADF70E56}" type="pres">
      <dgm:prSet presAssocID="{B499DA69-0D24-2C42-A69D-86E427536E23}" presName="sibTrans" presStyleLbl="sibTrans2D1" presStyleIdx="2" presStyleCnt="4"/>
      <dgm:spPr/>
    </dgm:pt>
    <dgm:pt modelId="{BE6D2D74-57A6-4EB3-A78D-80796018C5A6}" type="pres">
      <dgm:prSet presAssocID="{B499DA69-0D24-2C42-A69D-86E427536E23}" presName="connectorText" presStyleLbl="sibTrans2D1" presStyleIdx="2" presStyleCnt="4"/>
      <dgm:spPr/>
    </dgm:pt>
    <dgm:pt modelId="{16D13A45-4008-47F9-B6BB-230C9221DE28}" type="pres">
      <dgm:prSet presAssocID="{CE578F1E-F804-EB47-B4BF-E12F8560CA94}" presName="node" presStyleLbl="node1" presStyleIdx="3" presStyleCnt="5">
        <dgm:presLayoutVars>
          <dgm:bulletEnabled val="1"/>
        </dgm:presLayoutVars>
      </dgm:prSet>
      <dgm:spPr/>
    </dgm:pt>
    <dgm:pt modelId="{EFDF1370-804B-4D9D-932C-834F9E7EA4E1}" type="pres">
      <dgm:prSet presAssocID="{1A90DAD0-F65B-8541-AE80-91253B518D5F}" presName="sibTrans" presStyleLbl="sibTrans2D1" presStyleIdx="3" presStyleCnt="4"/>
      <dgm:spPr/>
    </dgm:pt>
    <dgm:pt modelId="{8C16C4A0-4AB6-4EEC-BB6C-57B2739FE2A4}" type="pres">
      <dgm:prSet presAssocID="{1A90DAD0-F65B-8541-AE80-91253B518D5F}" presName="connectorText" presStyleLbl="sibTrans2D1" presStyleIdx="3" presStyleCnt="4"/>
      <dgm:spPr/>
    </dgm:pt>
    <dgm:pt modelId="{9E0BF2B3-892A-462A-8D91-B2A32155D267}" type="pres">
      <dgm:prSet presAssocID="{3FE1F584-69B6-0A4B-B86C-BE3EA492F679}" presName="node" presStyleLbl="node1" presStyleIdx="4" presStyleCnt="5">
        <dgm:presLayoutVars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8622905-F4F8-4443-A301-A20372763AB3}" type="presOf" srcId="{50A95A80-7D4A-3F45-B864-88DA88B89A92}" destId="{16D13A45-4008-47F9-B6BB-230C9221DE28}" srcOrd="0" destOrd="1" presId="urn:microsoft.com/office/officeart/2005/8/layout/process1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85FE6537-5418-412E-A213-6745839ABF20}" type="presOf" srcId="{39D89BA2-2589-9A4A-A7CC-34AA5C18FFD4}" destId="{22FA8192-1AC9-4121-B50C-139C46908D78}" srcOrd="0" destOrd="0" presId="urn:microsoft.com/office/officeart/2005/8/layout/process1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3D3EEA3C-3D23-4DD6-8627-F128F04EFD86}" type="presOf" srcId="{CE578F1E-F804-EB47-B4BF-E12F8560CA94}" destId="{16D13A45-4008-47F9-B6BB-230C9221DE28}" srcOrd="0" destOrd="0" presId="urn:microsoft.com/office/officeart/2005/8/layout/process1"/>
    <dgm:cxn modelId="{D394EB3F-5AC5-4689-B2E1-F98A3DFAB789}" type="presOf" srcId="{ACAD5A3E-AC7E-DB4B-9617-0F3F3CD87009}" destId="{885C206C-34C7-422D-AB81-EFA6E04C4F5F}" srcOrd="0" destOrd="0" presId="urn:microsoft.com/office/officeart/2005/8/layout/process1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EEEB5E62-8E48-4628-B9F6-7E54358D9C9A}" type="presOf" srcId="{1A90DAD0-F65B-8541-AE80-91253B518D5F}" destId="{8C16C4A0-4AB6-4EEC-BB6C-57B2739FE2A4}" srcOrd="1" destOrd="0" presId="urn:microsoft.com/office/officeart/2005/8/layout/process1"/>
    <dgm:cxn modelId="{A70A8265-1A08-49BA-B04E-9C921F60B140}" type="presOf" srcId="{4FC43B00-13D7-F04F-B34C-059689C8D4C4}" destId="{2F30134D-1CFA-431E-913A-634B865A89C4}" srcOrd="0" destOrd="1" presId="urn:microsoft.com/office/officeart/2005/8/layout/process1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03F97467-C114-4EE8-BAA2-BABBB093F36A}" type="presOf" srcId="{A2E0878F-6C6B-5B45-BEEB-1000AC22F905}" destId="{885C206C-34C7-422D-AB81-EFA6E04C4F5F}" srcOrd="0" destOrd="1" presId="urn:microsoft.com/office/officeart/2005/8/layout/process1"/>
    <dgm:cxn modelId="{786EEF47-9675-4E9B-A3BD-65ED340A394A}" type="presOf" srcId="{6CA8D880-DB2F-BA4D-B070-2C960E2267ED}" destId="{CBC3B99A-828D-4F15-A737-F7B7A5A98E74}" srcOrd="0" destOrd="0" presId="urn:microsoft.com/office/officeart/2005/8/layout/process1"/>
    <dgm:cxn modelId="{99897B6B-AB58-49D1-BC99-42BF023E09B3}" type="presOf" srcId="{B499DA69-0D24-2C42-A69D-86E427536E23}" destId="{BE6D2D74-57A6-4EB3-A78D-80796018C5A6}" srcOrd="1" destOrd="0" presId="urn:microsoft.com/office/officeart/2005/8/layout/process1"/>
    <dgm:cxn modelId="{2693EC4C-FB64-4C9F-B64C-B77B24521D9D}" type="presOf" srcId="{3A8C5C0C-422B-C647-8CC9-ADA926633962}" destId="{9E0BF2B3-892A-462A-8D91-B2A32155D267}" srcOrd="0" destOrd="1" presId="urn:microsoft.com/office/officeart/2005/8/layout/process1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4F0B1356-AD81-491B-8BF8-056FFC2664C8}" type="presOf" srcId="{39D89BA2-2589-9A4A-A7CC-34AA5C18FFD4}" destId="{7BD1C909-4BCF-4D56-9FD1-ECA24CC14B94}" srcOrd="1" destOrd="0" presId="urn:microsoft.com/office/officeart/2005/8/layout/process1"/>
    <dgm:cxn modelId="{600F2777-6DA6-4383-BF28-7D9C3BDCCD0D}" type="presOf" srcId="{B499DA69-0D24-2C42-A69D-86E427536E23}" destId="{F694CFE9-EF02-47EE-ADE0-319FADF70E56}" srcOrd="0" destOrd="0" presId="urn:microsoft.com/office/officeart/2005/8/layout/process1"/>
    <dgm:cxn modelId="{B2116379-B705-4376-BA7C-22F5F156DD33}" type="presOf" srcId="{1A90DAD0-F65B-8541-AE80-91253B518D5F}" destId="{EFDF1370-804B-4D9D-932C-834F9E7EA4E1}" srcOrd="0" destOrd="0" presId="urn:microsoft.com/office/officeart/2005/8/layout/process1"/>
    <dgm:cxn modelId="{C8752081-9566-4BDF-ABB0-D26C22C2CF53}" type="presOf" srcId="{68C645CA-0791-9B4B-A25A-0BFB3015FE61}" destId="{49E01A24-6D2F-45A9-8B54-22B3429D8F40}" srcOrd="0" destOrd="0" presId="urn:microsoft.com/office/officeart/2005/8/layout/process1"/>
    <dgm:cxn modelId="{9A7AB682-B8B7-4CB5-96B6-07BE80F18124}" type="presOf" srcId="{3FE1F584-69B6-0A4B-B86C-BE3EA492F679}" destId="{9E0BF2B3-892A-462A-8D91-B2A32155D267}" srcOrd="0" destOrd="0" presId="urn:microsoft.com/office/officeart/2005/8/layout/process1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E5B48DA8-111A-48E4-87BB-770DA6877B91}" type="presOf" srcId="{A6164380-DD13-A04D-989B-ED0C1D98869B}" destId="{CBC3B99A-828D-4F15-A737-F7B7A5A98E74}" srcOrd="0" destOrd="1" presId="urn:microsoft.com/office/officeart/2005/8/layout/process1"/>
    <dgm:cxn modelId="{71F1A6C7-EC75-4483-826F-FD3BC62B2508}" type="presOf" srcId="{A0E1F74A-6668-3B4F-8A5D-C1861ABCA842}" destId="{2F30134D-1CFA-431E-913A-634B865A89C4}" srcOrd="0" destOrd="0" presId="urn:microsoft.com/office/officeart/2005/8/layout/process1"/>
    <dgm:cxn modelId="{8B2CA6EA-6615-4707-A426-82193819D8A9}" type="presOf" srcId="{68C645CA-0791-9B4B-A25A-0BFB3015FE61}" destId="{EFAE15CE-6191-4853-8A89-994E0FC9D8C2}" srcOrd="1" destOrd="0" presId="urn:microsoft.com/office/officeart/2005/8/layout/process1"/>
    <dgm:cxn modelId="{34C143F4-BE06-4553-BC79-C1DA36631233}" type="presOf" srcId="{79C09E05-0E21-544C-84EB-6FEA59ACB7FC}" destId="{78B249BD-9AE3-4E1B-9EF2-9CF055759B92}" srcOrd="0" destOrd="0" presId="urn:microsoft.com/office/officeart/2005/8/layout/process1"/>
    <dgm:cxn modelId="{5BC60B83-72C2-4EA8-9946-36D660CDEFC0}" type="presParOf" srcId="{78B249BD-9AE3-4E1B-9EF2-9CF055759B92}" destId="{2F30134D-1CFA-431E-913A-634B865A89C4}" srcOrd="0" destOrd="0" presId="urn:microsoft.com/office/officeart/2005/8/layout/process1"/>
    <dgm:cxn modelId="{1DA94A08-5C9E-4BC8-9EEF-ADEACA41B283}" type="presParOf" srcId="{78B249BD-9AE3-4E1B-9EF2-9CF055759B92}" destId="{22FA8192-1AC9-4121-B50C-139C46908D78}" srcOrd="1" destOrd="0" presId="urn:microsoft.com/office/officeart/2005/8/layout/process1"/>
    <dgm:cxn modelId="{4949C80B-56EC-40CB-A0AB-6C716DD3433D}" type="presParOf" srcId="{22FA8192-1AC9-4121-B50C-139C46908D78}" destId="{7BD1C909-4BCF-4D56-9FD1-ECA24CC14B94}" srcOrd="0" destOrd="0" presId="urn:microsoft.com/office/officeart/2005/8/layout/process1"/>
    <dgm:cxn modelId="{4C3D853E-8260-44A0-BEAA-DE1615FF1D11}" type="presParOf" srcId="{78B249BD-9AE3-4E1B-9EF2-9CF055759B92}" destId="{CBC3B99A-828D-4F15-A737-F7B7A5A98E74}" srcOrd="2" destOrd="0" presId="urn:microsoft.com/office/officeart/2005/8/layout/process1"/>
    <dgm:cxn modelId="{32443198-A773-4EF7-9958-7210C9875EAF}" type="presParOf" srcId="{78B249BD-9AE3-4E1B-9EF2-9CF055759B92}" destId="{49E01A24-6D2F-45A9-8B54-22B3429D8F40}" srcOrd="3" destOrd="0" presId="urn:microsoft.com/office/officeart/2005/8/layout/process1"/>
    <dgm:cxn modelId="{9F954174-AA8C-448E-90EF-6263D0CA6CCD}" type="presParOf" srcId="{49E01A24-6D2F-45A9-8B54-22B3429D8F40}" destId="{EFAE15CE-6191-4853-8A89-994E0FC9D8C2}" srcOrd="0" destOrd="0" presId="urn:microsoft.com/office/officeart/2005/8/layout/process1"/>
    <dgm:cxn modelId="{2889261D-9492-46D2-9BDA-D33B15E137BB}" type="presParOf" srcId="{78B249BD-9AE3-4E1B-9EF2-9CF055759B92}" destId="{885C206C-34C7-422D-AB81-EFA6E04C4F5F}" srcOrd="4" destOrd="0" presId="urn:microsoft.com/office/officeart/2005/8/layout/process1"/>
    <dgm:cxn modelId="{AB3901EC-2A9C-4A57-97FB-647D9CE9C08C}" type="presParOf" srcId="{78B249BD-9AE3-4E1B-9EF2-9CF055759B92}" destId="{F694CFE9-EF02-47EE-ADE0-319FADF70E56}" srcOrd="5" destOrd="0" presId="urn:microsoft.com/office/officeart/2005/8/layout/process1"/>
    <dgm:cxn modelId="{D45D920E-AA9F-4AB7-9844-20DF39C9CA1E}" type="presParOf" srcId="{F694CFE9-EF02-47EE-ADE0-319FADF70E56}" destId="{BE6D2D74-57A6-4EB3-A78D-80796018C5A6}" srcOrd="0" destOrd="0" presId="urn:microsoft.com/office/officeart/2005/8/layout/process1"/>
    <dgm:cxn modelId="{1328B40C-A746-4650-81FD-DDBB7D4822BA}" type="presParOf" srcId="{78B249BD-9AE3-4E1B-9EF2-9CF055759B92}" destId="{16D13A45-4008-47F9-B6BB-230C9221DE28}" srcOrd="6" destOrd="0" presId="urn:microsoft.com/office/officeart/2005/8/layout/process1"/>
    <dgm:cxn modelId="{BC9F934C-6800-4297-AA22-995F7981A789}" type="presParOf" srcId="{78B249BD-9AE3-4E1B-9EF2-9CF055759B92}" destId="{EFDF1370-804B-4D9D-932C-834F9E7EA4E1}" srcOrd="7" destOrd="0" presId="urn:microsoft.com/office/officeart/2005/8/layout/process1"/>
    <dgm:cxn modelId="{73A647D9-6689-4B5B-B61A-CCB72EFFEC21}" type="presParOf" srcId="{EFDF1370-804B-4D9D-932C-834F9E7EA4E1}" destId="{8C16C4A0-4AB6-4EEC-BB6C-57B2739FE2A4}" srcOrd="0" destOrd="0" presId="urn:microsoft.com/office/officeart/2005/8/layout/process1"/>
    <dgm:cxn modelId="{01F45ABF-4850-43D1-A500-3C59413B641E}" type="presParOf" srcId="{78B249BD-9AE3-4E1B-9EF2-9CF055759B92}" destId="{9E0BF2B3-892A-462A-8D91-B2A32155D2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52029" y="-2425245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Initializes a new Git repository and begins tracking an existing directory locally </a:t>
          </a:r>
          <a:endParaRPr lang="en-US" sz="1000" kern="1200" dirty="0">
            <a:solidFill>
              <a:schemeClr val="bg2"/>
            </a:solidFill>
          </a:endParaRPr>
        </a:p>
      </dsp:txBody>
      <dsp:txXfrm rot="-5400000">
        <a:off x="2980944" y="63281"/>
        <a:ext cx="5282015" cy="322402"/>
      </dsp:txXfrm>
    </dsp:sp>
    <dsp:sp modelId="{919F2EAC-EDA1-4008-9504-E9D3F26EA9D2}">
      <dsp:nvSpPr>
        <dsp:cNvPr id="0" name=""/>
        <dsp:cNvSpPr/>
      </dsp:nvSpPr>
      <dsp:spPr>
        <a:xfrm>
          <a:off x="0" y="1179"/>
          <a:ext cx="2980944" cy="4466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</a:t>
          </a:r>
          <a:r>
            <a:rPr lang="en-US" sz="2300" b="0" i="0" kern="1200" dirty="0" err="1"/>
            <a:t>init</a:t>
          </a:r>
          <a:endParaRPr lang="en-US" sz="2300" kern="1200" dirty="0"/>
        </a:p>
      </dsp:txBody>
      <dsp:txXfrm>
        <a:off x="21801" y="22980"/>
        <a:ext cx="2937342" cy="403003"/>
      </dsp:txXfrm>
    </dsp:sp>
    <dsp:sp modelId="{9F511821-30C7-44EE-BE15-ED30B4A1A90E}">
      <dsp:nvSpPr>
        <dsp:cNvPr id="0" name=""/>
        <dsp:cNvSpPr/>
      </dsp:nvSpPr>
      <dsp:spPr>
        <a:xfrm rot="5400000">
          <a:off x="5452029" y="-1956310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993815"/>
            <a:satOff val="-857"/>
            <a:lumOff val="3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993815"/>
              <a:satOff val="-857"/>
              <a:lumOff val="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4" y="532216"/>
        <a:ext cx="5282015" cy="322402"/>
      </dsp:txXfrm>
    </dsp:sp>
    <dsp:sp modelId="{7D7181C3-79D2-42C9-BE6D-B368A3308A35}">
      <dsp:nvSpPr>
        <dsp:cNvPr id="0" name=""/>
        <dsp:cNvSpPr/>
      </dsp:nvSpPr>
      <dsp:spPr>
        <a:xfrm>
          <a:off x="0" y="470115"/>
          <a:ext cx="2980944" cy="446605"/>
        </a:xfrm>
        <a:prstGeom prst="roundRect">
          <a:avLst/>
        </a:prstGeom>
        <a:solidFill>
          <a:schemeClr val="accent3">
            <a:hueOff val="1038433"/>
            <a:satOff val="-3211"/>
            <a:lumOff val="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clone</a:t>
          </a:r>
        </a:p>
      </dsp:txBody>
      <dsp:txXfrm>
        <a:off x="21801" y="491916"/>
        <a:ext cx="2937342" cy="403003"/>
      </dsp:txXfrm>
    </dsp:sp>
    <dsp:sp modelId="{42C02E4A-651A-4B59-B23B-FD46640D2CB5}">
      <dsp:nvSpPr>
        <dsp:cNvPr id="0" name=""/>
        <dsp:cNvSpPr/>
      </dsp:nvSpPr>
      <dsp:spPr>
        <a:xfrm rot="5400000">
          <a:off x="5452029" y="-1487374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1987629"/>
            <a:satOff val="-1715"/>
            <a:lumOff val="6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987629"/>
              <a:satOff val="-1715"/>
              <a:lumOff val="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Looks at the remote repo and sees what new changes can be pulled locally</a:t>
          </a:r>
        </a:p>
      </dsp:txBody>
      <dsp:txXfrm rot="-5400000">
        <a:off x="2980944" y="1001152"/>
        <a:ext cx="5282015" cy="322402"/>
      </dsp:txXfrm>
    </dsp:sp>
    <dsp:sp modelId="{74680435-31A8-4884-9187-3CD0E3BCD098}">
      <dsp:nvSpPr>
        <dsp:cNvPr id="0" name=""/>
        <dsp:cNvSpPr/>
      </dsp:nvSpPr>
      <dsp:spPr>
        <a:xfrm>
          <a:off x="0" y="939051"/>
          <a:ext cx="2980944" cy="446605"/>
        </a:xfrm>
        <a:prstGeom prst="roundRect">
          <a:avLst/>
        </a:prstGeom>
        <a:solidFill>
          <a:schemeClr val="accent3">
            <a:hueOff val="2076866"/>
            <a:satOff val="-6422"/>
            <a:lumOff val="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>
              <a:solidFill>
                <a:schemeClr val="bg1"/>
              </a:solidFill>
            </a:rPr>
            <a:t>git fetch</a:t>
          </a:r>
        </a:p>
      </dsp:txBody>
      <dsp:txXfrm>
        <a:off x="21801" y="960852"/>
        <a:ext cx="2937342" cy="403003"/>
      </dsp:txXfrm>
    </dsp:sp>
    <dsp:sp modelId="{0CBE881E-0DA8-49FE-9580-33DDDFDDD596}">
      <dsp:nvSpPr>
        <dsp:cNvPr id="0" name=""/>
        <dsp:cNvSpPr/>
      </dsp:nvSpPr>
      <dsp:spPr>
        <a:xfrm rot="5400000">
          <a:off x="5452029" y="-1018438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2981444"/>
            <a:satOff val="-2572"/>
            <a:lumOff val="9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981444"/>
              <a:satOff val="-2572"/>
              <a:lumOff val="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4" y="1470088"/>
        <a:ext cx="5282015" cy="322402"/>
      </dsp:txXfrm>
    </dsp:sp>
    <dsp:sp modelId="{7894D1E9-801C-467A-B853-11CE2E29E21E}">
      <dsp:nvSpPr>
        <dsp:cNvPr id="0" name=""/>
        <dsp:cNvSpPr/>
      </dsp:nvSpPr>
      <dsp:spPr>
        <a:xfrm>
          <a:off x="0" y="1407986"/>
          <a:ext cx="2980944" cy="446605"/>
        </a:xfrm>
        <a:prstGeom prst="roundRect">
          <a:avLst/>
        </a:prstGeom>
        <a:solidFill>
          <a:schemeClr val="accent3">
            <a:hueOff val="3115298"/>
            <a:satOff val="-9633"/>
            <a:lumOff val="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pull</a:t>
          </a:r>
        </a:p>
      </dsp:txBody>
      <dsp:txXfrm>
        <a:off x="21801" y="1429787"/>
        <a:ext cx="2937342" cy="403003"/>
      </dsp:txXfrm>
    </dsp:sp>
    <dsp:sp modelId="{CB6D2F15-EFA1-4371-9E98-54CB666936F2}">
      <dsp:nvSpPr>
        <dsp:cNvPr id="0" name=""/>
        <dsp:cNvSpPr/>
      </dsp:nvSpPr>
      <dsp:spPr>
        <a:xfrm rot="5400000">
          <a:off x="5452029" y="-549502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3975258"/>
            <a:satOff val="-3429"/>
            <a:lumOff val="13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975258"/>
              <a:satOff val="-3429"/>
              <a:lumOff val="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4" y="1939024"/>
        <a:ext cx="5282015" cy="322402"/>
      </dsp:txXfrm>
    </dsp:sp>
    <dsp:sp modelId="{7C5CCB8A-B572-4397-B4D7-5131ACEFC885}">
      <dsp:nvSpPr>
        <dsp:cNvPr id="0" name=""/>
        <dsp:cNvSpPr/>
      </dsp:nvSpPr>
      <dsp:spPr>
        <a:xfrm>
          <a:off x="0" y="1876922"/>
          <a:ext cx="2980944" cy="446605"/>
        </a:xfrm>
        <a:prstGeom prst="roundRect">
          <a:avLst/>
        </a:prstGeom>
        <a:solidFill>
          <a:schemeClr val="accent3">
            <a:hueOff val="4153731"/>
            <a:satOff val="-12844"/>
            <a:lumOff val="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status</a:t>
          </a:r>
          <a:endParaRPr lang="en-US" sz="2300" b="0" i="0" kern="1200" dirty="0">
            <a:solidFill>
              <a:schemeClr val="bg2"/>
            </a:solidFill>
          </a:endParaRPr>
        </a:p>
      </dsp:txBody>
      <dsp:txXfrm>
        <a:off x="21801" y="1898723"/>
        <a:ext cx="2937342" cy="403003"/>
      </dsp:txXfrm>
    </dsp:sp>
    <dsp:sp modelId="{161DCC45-A570-4E42-BA15-7D89480A06E8}">
      <dsp:nvSpPr>
        <dsp:cNvPr id="0" name=""/>
        <dsp:cNvSpPr/>
      </dsp:nvSpPr>
      <dsp:spPr>
        <a:xfrm rot="5400000">
          <a:off x="5452029" y="-80566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4969073"/>
            <a:satOff val="-4286"/>
            <a:lumOff val="16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969073"/>
              <a:satOff val="-4286"/>
              <a:lumOff val="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4" y="2407960"/>
        <a:ext cx="5282015" cy="322402"/>
      </dsp:txXfrm>
    </dsp:sp>
    <dsp:sp modelId="{76A7C67B-CBFE-4FF1-8620-28F96A2341B6}">
      <dsp:nvSpPr>
        <dsp:cNvPr id="0" name=""/>
        <dsp:cNvSpPr/>
      </dsp:nvSpPr>
      <dsp:spPr>
        <a:xfrm>
          <a:off x="0" y="2345858"/>
          <a:ext cx="2980944" cy="446605"/>
        </a:xfrm>
        <a:prstGeom prst="roundRect">
          <a:avLst/>
        </a:prstGeom>
        <a:solidFill>
          <a:schemeClr val="accent3">
            <a:hueOff val="5192164"/>
            <a:satOff val="-16055"/>
            <a:lumOff val="7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git branch</a:t>
          </a:r>
          <a:endParaRPr lang="en-US" sz="2300" b="0" i="0" kern="1200" dirty="0">
            <a:solidFill>
              <a:schemeClr val="bg2"/>
            </a:solidFill>
          </a:endParaRPr>
        </a:p>
      </dsp:txBody>
      <dsp:txXfrm>
        <a:off x="21801" y="2367659"/>
        <a:ext cx="2937342" cy="403003"/>
      </dsp:txXfrm>
    </dsp:sp>
    <dsp:sp modelId="{A3A2A46D-0527-4018-B602-F5DD31800C0C}">
      <dsp:nvSpPr>
        <dsp:cNvPr id="0" name=""/>
        <dsp:cNvSpPr/>
      </dsp:nvSpPr>
      <dsp:spPr>
        <a:xfrm rot="5400000">
          <a:off x="5452029" y="388369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5962887"/>
            <a:satOff val="-5144"/>
            <a:lumOff val="19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962887"/>
              <a:satOff val="-5144"/>
              <a:lumOff val="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4" y="2876896"/>
        <a:ext cx="5282015" cy="322402"/>
      </dsp:txXfrm>
    </dsp:sp>
    <dsp:sp modelId="{7D7CB8F7-239B-40DB-809B-1FBB27934893}">
      <dsp:nvSpPr>
        <dsp:cNvPr id="0" name=""/>
        <dsp:cNvSpPr/>
      </dsp:nvSpPr>
      <dsp:spPr>
        <a:xfrm>
          <a:off x="0" y="2814794"/>
          <a:ext cx="2980944" cy="446605"/>
        </a:xfrm>
        <a:prstGeom prst="roundRect">
          <a:avLst/>
        </a:prstGeom>
        <a:solidFill>
          <a:schemeClr val="accent3">
            <a:hueOff val="6230597"/>
            <a:satOff val="-19266"/>
            <a:lumOff val="8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/>
            <a:t>git merge</a:t>
          </a:r>
          <a:endParaRPr lang="en-US" sz="2300" b="0" i="0" kern="1200" dirty="0">
            <a:solidFill>
              <a:schemeClr val="bg2"/>
            </a:solidFill>
          </a:endParaRPr>
        </a:p>
      </dsp:txBody>
      <dsp:txXfrm>
        <a:off x="21801" y="2836595"/>
        <a:ext cx="2937342" cy="403003"/>
      </dsp:txXfrm>
    </dsp:sp>
    <dsp:sp modelId="{55F2F6D1-BDD1-4632-B98C-7267E8FEC60E}">
      <dsp:nvSpPr>
        <dsp:cNvPr id="0" name=""/>
        <dsp:cNvSpPr/>
      </dsp:nvSpPr>
      <dsp:spPr>
        <a:xfrm rot="5400000">
          <a:off x="5452029" y="857305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6956702"/>
            <a:satOff val="-6001"/>
            <a:lumOff val="22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956702"/>
              <a:satOff val="-6001"/>
              <a:lumOff val="2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4" y="3345832"/>
        <a:ext cx="5282015" cy="322402"/>
      </dsp:txXfrm>
    </dsp:sp>
    <dsp:sp modelId="{973EF3D5-1A47-455B-BF75-22F9FF496173}">
      <dsp:nvSpPr>
        <dsp:cNvPr id="0" name=""/>
        <dsp:cNvSpPr/>
      </dsp:nvSpPr>
      <dsp:spPr>
        <a:xfrm>
          <a:off x="0" y="3283730"/>
          <a:ext cx="2980944" cy="446605"/>
        </a:xfrm>
        <a:prstGeom prst="roundRect">
          <a:avLst/>
        </a:prstGeom>
        <a:solidFill>
          <a:schemeClr val="accent3">
            <a:hueOff val="7269029"/>
            <a:satOff val="-22477"/>
            <a:lumOff val="10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commit</a:t>
          </a:r>
          <a:endParaRPr lang="en-US" sz="2300" b="0" i="0" kern="1200" dirty="0">
            <a:solidFill>
              <a:schemeClr val="bg2"/>
            </a:solidFill>
          </a:endParaRPr>
        </a:p>
      </dsp:txBody>
      <dsp:txXfrm>
        <a:off x="21801" y="3305531"/>
        <a:ext cx="2937342" cy="403003"/>
      </dsp:txXfrm>
    </dsp:sp>
    <dsp:sp modelId="{A718F9D1-B626-4505-BC3C-72F1A58196B3}">
      <dsp:nvSpPr>
        <dsp:cNvPr id="0" name=""/>
        <dsp:cNvSpPr/>
      </dsp:nvSpPr>
      <dsp:spPr>
        <a:xfrm rot="5400000">
          <a:off x="5452029" y="1326240"/>
          <a:ext cx="35728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4" y="3814767"/>
        <a:ext cx="5282015" cy="322402"/>
      </dsp:txXfrm>
    </dsp:sp>
    <dsp:sp modelId="{8A43D587-55EA-4489-BABB-D21F00D0B445}">
      <dsp:nvSpPr>
        <dsp:cNvPr id="0" name=""/>
        <dsp:cNvSpPr/>
      </dsp:nvSpPr>
      <dsp:spPr>
        <a:xfrm>
          <a:off x="0" y="3752666"/>
          <a:ext cx="2980944" cy="446605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300" b="0" i="0" kern="1200" dirty="0"/>
            <a:t>git push</a:t>
          </a:r>
        </a:p>
      </dsp:txBody>
      <dsp:txXfrm>
        <a:off x="21801" y="3774467"/>
        <a:ext cx="2937342" cy="403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0134D-1CFA-431E-913A-634B865A89C4}">
      <dsp:nvSpPr>
        <dsp:cNvPr id="0" name=""/>
        <dsp:cNvSpPr/>
      </dsp:nvSpPr>
      <dsp:spPr>
        <a:xfrm>
          <a:off x="4052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Hey, it's your first time here, so let's not take any chances. Check out this short video to understand why people use GitHub.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0848" y="1752612"/>
        <a:ext cx="1182710" cy="1638274"/>
      </dsp:txXfrm>
    </dsp:sp>
    <dsp:sp modelId="{22FA8192-1AC9-4121-B50C-139C46908D78}">
      <dsp:nvSpPr>
        <dsp:cNvPr id="0" name=""/>
        <dsp:cNvSpPr/>
      </dsp:nvSpPr>
      <dsp:spPr>
        <a:xfrm>
          <a:off x="1385985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1385985" y="2478280"/>
        <a:ext cx="186435" cy="186938"/>
      </dsp:txXfrm>
    </dsp:sp>
    <dsp:sp modelId="{CBC3B99A-828D-4F15-A737-F7B7A5A98E74}">
      <dsp:nvSpPr>
        <dsp:cNvPr id="0" name=""/>
        <dsp:cNvSpPr/>
      </dsp:nvSpPr>
      <dsp:spPr>
        <a:xfrm>
          <a:off x="1762875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That video is pretty cool, right? If you want to learn how to use the workflow described in that video, take this course.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99671" y="1752612"/>
        <a:ext cx="1182710" cy="1638274"/>
      </dsp:txXfrm>
    </dsp:sp>
    <dsp:sp modelId="{49E01A24-6D2F-45A9-8B54-22B3429D8F40}">
      <dsp:nvSpPr>
        <dsp:cNvPr id="0" name=""/>
        <dsp:cNvSpPr/>
      </dsp:nvSpPr>
      <dsp:spPr>
        <a:xfrm>
          <a:off x="3144808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82514"/>
            <a:satOff val="4509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3144808" y="2478280"/>
        <a:ext cx="186435" cy="186938"/>
      </dsp:txXfrm>
    </dsp:sp>
    <dsp:sp modelId="{885C206C-34C7-422D-AB81-EFA6E04C4F5F}">
      <dsp:nvSpPr>
        <dsp:cNvPr id="0" name=""/>
        <dsp:cNvSpPr/>
      </dsp:nvSpPr>
      <dsp:spPr>
        <a:xfrm>
          <a:off x="3521698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558494" y="1752612"/>
        <a:ext cx="1182710" cy="1638274"/>
      </dsp:txXfrm>
    </dsp:sp>
    <dsp:sp modelId="{F694CFE9-EF02-47EE-ADE0-319FADF70E56}">
      <dsp:nvSpPr>
        <dsp:cNvPr id="0" name=""/>
        <dsp:cNvSpPr/>
      </dsp:nvSpPr>
      <dsp:spPr>
        <a:xfrm>
          <a:off x="4903631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965028"/>
            <a:satOff val="9017"/>
            <a:lumOff val="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4903631" y="2478280"/>
        <a:ext cx="186435" cy="186938"/>
      </dsp:txXfrm>
    </dsp:sp>
    <dsp:sp modelId="{16D13A45-4008-47F9-B6BB-230C9221DE28}">
      <dsp:nvSpPr>
        <dsp:cNvPr id="0" name=""/>
        <dsp:cNvSpPr/>
      </dsp:nvSpPr>
      <dsp:spPr>
        <a:xfrm>
          <a:off x="5280522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317318" y="1752612"/>
        <a:ext cx="1182710" cy="1638274"/>
      </dsp:txXfrm>
    </dsp:sp>
    <dsp:sp modelId="{EFDF1370-804B-4D9D-932C-834F9E7EA4E1}">
      <dsp:nvSpPr>
        <dsp:cNvPr id="0" name=""/>
        <dsp:cNvSpPr/>
      </dsp:nvSpPr>
      <dsp:spPr>
        <a:xfrm>
          <a:off x="6662454" y="2415968"/>
          <a:ext cx="266336" cy="311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chemeClr val="bg1"/>
            </a:solidFill>
          </a:endParaRPr>
        </a:p>
      </dsp:txBody>
      <dsp:txXfrm>
        <a:off x="6662454" y="2478280"/>
        <a:ext cx="186435" cy="186938"/>
      </dsp:txXfrm>
    </dsp:sp>
    <dsp:sp modelId="{9E0BF2B3-892A-462A-8D91-B2A32155D267}">
      <dsp:nvSpPr>
        <dsp:cNvPr id="0" name=""/>
        <dsp:cNvSpPr/>
      </dsp:nvSpPr>
      <dsp:spPr>
        <a:xfrm>
          <a:off x="7039345" y="1715816"/>
          <a:ext cx="1256302" cy="1711866"/>
        </a:xfrm>
        <a:prstGeom prst="roundRect">
          <a:avLst>
            <a:gd name="adj" fmla="val 1000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bg1"/>
              </a:solidFill>
            </a:rPr>
            <a:t>Now that you know what GitHub does, I bet you're ready to move all of those projects off your local machine. This course will show you how.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7076141" y="1752612"/>
        <a:ext cx="1182710" cy="1638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2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using-git/about-git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skills.github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skills.github.com/#first-day-on-github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93E59E-B258-3750-F4D9-8851FBA5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592401"/>
              </p:ext>
            </p:extLst>
          </p:nvPr>
        </p:nvGraphicFramePr>
        <p:xfrm>
          <a:off x="438150" y="701749"/>
          <a:ext cx="8280400" cy="420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734065" y="203782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240958" y="4126706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https://skills.github.com/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377059" y="2856107"/>
            <a:ext cx="464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https://docs.github.com/en/get-started/using-git/about-git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EAB5-F2AC-6F36-9BDF-C4A2FE9A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184" y="1989295"/>
            <a:ext cx="4664905" cy="8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394F0-D11B-22BA-F8F3-6A8003ED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88" y="2856107"/>
            <a:ext cx="3886202" cy="12705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9D777C-EFB6-60B8-FBFB-86886910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970" y="600632"/>
            <a:ext cx="1978280" cy="20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3"/>
              </a:rPr>
              <a:t>https://skills.github.com/#first-day-on-github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204370"/>
              </p:ext>
            </p:extLst>
          </p:nvPr>
        </p:nvGraphicFramePr>
        <p:xfrm>
          <a:off x="422151" y="0"/>
          <a:ext cx="82997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A855-C5B3-0E37-64AD-77E44EEE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097468" cy="755700"/>
          </a:xfrm>
        </p:spPr>
        <p:txBody>
          <a:bodyPr/>
          <a:lstStyle/>
          <a:p>
            <a:r>
              <a:rPr lang="en-US" dirty="0"/>
              <a:t>Install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178D-FC63-517A-1C3D-EE7B009AB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0" i="0" dirty="0">
                <a:effectLst/>
                <a:latin typeface="-apple-system"/>
              </a:rPr>
              <a:t>GitHub Desktop is a GUI wrapper for Git on your local machine. It makes the Git workflow much easier and allows for visual review of code before committing. </a:t>
            </a:r>
          </a:p>
          <a:p>
            <a:pPr marL="152400" indent="0">
              <a:buNone/>
            </a:pPr>
            <a:endParaRPr lang="en-US" dirty="0">
              <a:latin typeface="-apple-system"/>
            </a:endParaRPr>
          </a:p>
          <a:p>
            <a:pPr marL="152400" indent="0" algn="ctr">
              <a:buNone/>
            </a:pPr>
            <a:r>
              <a:rPr lang="en-US" b="0" i="0" dirty="0">
                <a:effectLst/>
                <a:latin typeface="-apple-system"/>
              </a:rPr>
              <a:t>“Focus on what matters instead of fighting with Git. Whether you're new to Git or a seasoned user, GitHub Desktop simplifies your development workflow.”</a:t>
            </a:r>
          </a:p>
          <a:p>
            <a:pPr marL="152400" indent="0">
              <a:buNone/>
            </a:pPr>
            <a:endParaRPr lang="en-US" dirty="0">
              <a:hlinkClick r:id="rId2"/>
            </a:endParaRPr>
          </a:p>
          <a:p>
            <a:pPr marL="152400" indent="0" algn="ctr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creenshot of GitHub Desktop running on macOS">
            <a:extLst>
              <a:ext uri="{FF2B5EF4-FFF2-40B4-BE49-F238E27FC236}">
                <a16:creationId xmlns:a16="http://schemas.microsoft.com/office/drawing/2014/main" id="{F9D0B4FC-013C-1A71-3101-7D0E8BF3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83" y="846150"/>
            <a:ext cx="5020217" cy="34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AB443E-605C-583D-1BB0-D9E798E2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7900" y="70485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9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680</TotalTime>
  <Words>533</Words>
  <Application>Microsoft Office PowerPoint</Application>
  <PresentationFormat>On-screen Show (16:9)</PresentationFormat>
  <Paragraphs>58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Consolas</vt:lpstr>
      <vt:lpstr>-apple-system</vt:lpstr>
      <vt:lpstr>Raleway</vt:lpstr>
      <vt:lpstr>Lato</vt:lpstr>
      <vt:lpstr>Arial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  <vt:lpstr>Install GitHub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76</cp:revision>
  <dcterms:created xsi:type="dcterms:W3CDTF">2019-01-02T02:35:54Z</dcterms:created>
  <dcterms:modified xsi:type="dcterms:W3CDTF">2025-08-20T20:13:31Z</dcterms:modified>
</cp:coreProperties>
</file>