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087"/>
    <a:srgbClr val="FC719E"/>
    <a:srgbClr val="A26DC2"/>
    <a:srgbClr val="1BA3C6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23" autoAdjust="0"/>
  </p:normalViewPr>
  <p:slideViewPr>
    <p:cSldViewPr snapToGrid="0" snapToObjects="1">
      <p:cViewPr varScale="1">
        <p:scale>
          <a:sx n="135" d="100"/>
          <a:sy n="135" d="100"/>
        </p:scale>
        <p:origin x="9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09E05-0E21-544C-84EB-6FEA59ACB7FC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E1F74A-6668-3B4F-8A5D-C1861ABCA842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dirty="0">
            <a:solidFill>
              <a:schemeClr val="bg1"/>
            </a:solidFill>
          </a:endParaRPr>
        </a:p>
      </dgm:t>
    </dgm:pt>
    <dgm:pt modelId="{F5F8D579-73EF-E448-B956-42AE444FD539}" type="parTrans" cxnId="{91FD6E39-AB46-7A40-B2D5-1194E7EFB97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D89BA2-2589-9A4A-A7CC-34AA5C18FFD4}" type="sibTrans" cxnId="{91FD6E39-AB46-7A40-B2D5-1194E7EFB97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C43B00-13D7-F04F-B34C-059689C8D4C4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Hey, it's your first time here, so let's not take any chances. Check out this short video to understand why people use GitHub.</a:t>
          </a:r>
          <a:endParaRPr lang="en-US" dirty="0">
            <a:solidFill>
              <a:schemeClr val="bg1"/>
            </a:solidFill>
          </a:endParaRPr>
        </a:p>
      </dgm:t>
    </dgm:pt>
    <dgm:pt modelId="{7538C1F3-4458-5E4A-BD63-9681C324E845}" type="parTrans" cxnId="{9DB4CE5F-F471-A146-8593-E968839D8C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0BDC820-E249-2F4B-946C-09B5214B5333}" type="sibTrans" cxnId="{9DB4CE5F-F471-A146-8593-E968839D8C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CA8D880-DB2F-BA4D-B070-2C960E2267ED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dirty="0">
            <a:solidFill>
              <a:schemeClr val="bg1"/>
            </a:solidFill>
          </a:endParaRPr>
        </a:p>
      </dgm:t>
    </dgm:pt>
    <dgm:pt modelId="{CF85FE1B-B9F7-824F-AC0C-4A9484C0C65F}" type="parTrans" cxnId="{C56F2B00-F3CC-DD43-9988-54DE11128F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C645CA-0791-9B4B-A25A-0BFB3015FE61}" type="sibTrans" cxnId="{C56F2B00-F3CC-DD43-9988-54DE11128F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6164380-DD13-A04D-989B-ED0C1D98869B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That video is pretty cool, right? If you want to learn how to use the workflow described in that video, take this course.</a:t>
          </a:r>
          <a:endParaRPr lang="en-US" dirty="0">
            <a:solidFill>
              <a:schemeClr val="bg1"/>
            </a:solidFill>
          </a:endParaRPr>
        </a:p>
      </dgm:t>
    </dgm:pt>
    <dgm:pt modelId="{BAB88857-ABFC-DF4C-B6D1-FD463BB999B9}" type="parTrans" cxnId="{DCD3FF2E-8DAF-7843-BB88-94208546899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FB8F6C7-8330-A84F-87F9-B2D53A104293}" type="sibTrans" cxnId="{DCD3FF2E-8DAF-7843-BB88-94208546899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CAD5A3E-AC7E-DB4B-9617-0F3F3CD87009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dirty="0">
            <a:solidFill>
              <a:schemeClr val="bg1"/>
            </a:solidFill>
          </a:endParaRPr>
        </a:p>
      </dgm:t>
    </dgm:pt>
    <dgm:pt modelId="{91667E41-31FD-B344-8940-5BDD44B330E3}" type="parTrans" cxnId="{EACBF831-9D9B-D540-B327-FF9F99AB943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99DA69-0D24-2C42-A69D-86E427536E23}" type="sibTrans" cxnId="{EACBF831-9D9B-D540-B327-FF9F99AB943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E0878F-6C6B-5B45-BEEB-1000AC22F905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dirty="0">
            <a:solidFill>
              <a:schemeClr val="bg1"/>
            </a:solidFill>
          </a:endParaRPr>
        </a:p>
      </dgm:t>
    </dgm:pt>
    <dgm:pt modelId="{019E0664-B0D3-A242-9A71-FF534CB254A0}" type="parTrans" cxnId="{0719EB9E-3097-0A4A-B13E-8547F6CEF0B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4F5C87-EA39-8441-A6F8-E77C9251949B}" type="sibTrans" cxnId="{0719EB9E-3097-0A4A-B13E-8547F6CEF0B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578F1E-F804-EB47-B4BF-E12F8560CA94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dirty="0">
            <a:solidFill>
              <a:schemeClr val="bg1"/>
            </a:solidFill>
          </a:endParaRPr>
        </a:p>
      </dgm:t>
    </dgm:pt>
    <dgm:pt modelId="{B10512AC-825B-B14C-AAAC-7C022050CE2B}" type="parTrans" cxnId="{B8414271-98E5-0C47-8DC1-A209661197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90DAD0-F65B-8541-AE80-91253B518D5F}" type="sibTrans" cxnId="{B8414271-98E5-0C47-8DC1-A209661197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FE1F584-69B6-0A4B-B86C-BE3EA492F679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dirty="0">
            <a:solidFill>
              <a:schemeClr val="bg1"/>
            </a:solidFill>
          </a:endParaRPr>
        </a:p>
      </dgm:t>
    </dgm:pt>
    <dgm:pt modelId="{CAEBF328-67C1-E544-B678-DC46FE7F40DB}" type="parTrans" cxnId="{938A2647-F5E6-904E-8923-D06F906C8F0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7665A07-C5C9-934B-A1F6-FB6F09F2A3E5}" type="sibTrans" cxnId="{938A2647-F5E6-904E-8923-D06F906C8F0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A95A80-7D4A-3F45-B864-88DA88B89A92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dirty="0">
            <a:solidFill>
              <a:schemeClr val="bg1"/>
            </a:solidFill>
          </a:endParaRPr>
        </a:p>
      </dgm:t>
    </dgm:pt>
    <dgm:pt modelId="{83D57DAB-801E-9245-A528-99799AE5DED0}" type="parTrans" cxnId="{AD39F601-5EF2-EF45-9B51-4B26D0FBD8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59A275E-A5F8-AF42-B738-795833CC5D86}" type="sibTrans" cxnId="{AD39F601-5EF2-EF45-9B51-4B26D0FBD8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A8C5C0C-422B-C647-8CC9-ADA926633962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Now that you know what GitHub does, I bet you're ready to move all of those projects off your local machine. This course will show you how.</a:t>
          </a:r>
          <a:endParaRPr lang="en-US" dirty="0">
            <a:solidFill>
              <a:schemeClr val="bg1"/>
            </a:solidFill>
          </a:endParaRPr>
        </a:p>
      </dgm:t>
    </dgm:pt>
    <dgm:pt modelId="{43B66224-EBB5-1D4D-B0A2-A49AFE1B1F3D}" type="parTrans" cxnId="{24948838-A2DC-734A-8313-E247682E22C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625DF66-343B-7444-822A-102EA2399089}" type="sibTrans" cxnId="{24948838-A2DC-734A-8313-E247682E22C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8B249BD-9AE3-4E1B-9EF2-9CF055759B92}" type="pres">
      <dgm:prSet presAssocID="{79C09E05-0E21-544C-84EB-6FEA59ACB7FC}" presName="Name0" presStyleCnt="0">
        <dgm:presLayoutVars>
          <dgm:dir/>
          <dgm:resizeHandles val="exact"/>
        </dgm:presLayoutVars>
      </dgm:prSet>
      <dgm:spPr/>
    </dgm:pt>
    <dgm:pt modelId="{2F30134D-1CFA-431E-913A-634B865A89C4}" type="pres">
      <dgm:prSet presAssocID="{A0E1F74A-6668-3B4F-8A5D-C1861ABCA842}" presName="node" presStyleLbl="node1" presStyleIdx="0" presStyleCnt="5">
        <dgm:presLayoutVars>
          <dgm:bulletEnabled val="1"/>
        </dgm:presLayoutVars>
      </dgm:prSet>
      <dgm:spPr/>
    </dgm:pt>
    <dgm:pt modelId="{22FA8192-1AC9-4121-B50C-139C46908D78}" type="pres">
      <dgm:prSet presAssocID="{39D89BA2-2589-9A4A-A7CC-34AA5C18FFD4}" presName="sibTrans" presStyleLbl="sibTrans2D1" presStyleIdx="0" presStyleCnt="4"/>
      <dgm:spPr/>
    </dgm:pt>
    <dgm:pt modelId="{7BD1C909-4BCF-4D56-9FD1-ECA24CC14B94}" type="pres">
      <dgm:prSet presAssocID="{39D89BA2-2589-9A4A-A7CC-34AA5C18FFD4}" presName="connectorText" presStyleLbl="sibTrans2D1" presStyleIdx="0" presStyleCnt="4"/>
      <dgm:spPr/>
    </dgm:pt>
    <dgm:pt modelId="{CBC3B99A-828D-4F15-A737-F7B7A5A98E74}" type="pres">
      <dgm:prSet presAssocID="{6CA8D880-DB2F-BA4D-B070-2C960E2267ED}" presName="node" presStyleLbl="node1" presStyleIdx="1" presStyleCnt="5">
        <dgm:presLayoutVars>
          <dgm:bulletEnabled val="1"/>
        </dgm:presLayoutVars>
      </dgm:prSet>
      <dgm:spPr/>
    </dgm:pt>
    <dgm:pt modelId="{49E01A24-6D2F-45A9-8B54-22B3429D8F40}" type="pres">
      <dgm:prSet presAssocID="{68C645CA-0791-9B4B-A25A-0BFB3015FE61}" presName="sibTrans" presStyleLbl="sibTrans2D1" presStyleIdx="1" presStyleCnt="4"/>
      <dgm:spPr/>
    </dgm:pt>
    <dgm:pt modelId="{EFAE15CE-6191-4853-8A89-994E0FC9D8C2}" type="pres">
      <dgm:prSet presAssocID="{68C645CA-0791-9B4B-A25A-0BFB3015FE61}" presName="connectorText" presStyleLbl="sibTrans2D1" presStyleIdx="1" presStyleCnt="4"/>
      <dgm:spPr/>
    </dgm:pt>
    <dgm:pt modelId="{885C206C-34C7-422D-AB81-EFA6E04C4F5F}" type="pres">
      <dgm:prSet presAssocID="{ACAD5A3E-AC7E-DB4B-9617-0F3F3CD87009}" presName="node" presStyleLbl="node1" presStyleIdx="2" presStyleCnt="5">
        <dgm:presLayoutVars>
          <dgm:bulletEnabled val="1"/>
        </dgm:presLayoutVars>
      </dgm:prSet>
      <dgm:spPr/>
    </dgm:pt>
    <dgm:pt modelId="{F694CFE9-EF02-47EE-ADE0-319FADF70E56}" type="pres">
      <dgm:prSet presAssocID="{B499DA69-0D24-2C42-A69D-86E427536E23}" presName="sibTrans" presStyleLbl="sibTrans2D1" presStyleIdx="2" presStyleCnt="4"/>
      <dgm:spPr/>
    </dgm:pt>
    <dgm:pt modelId="{BE6D2D74-57A6-4EB3-A78D-80796018C5A6}" type="pres">
      <dgm:prSet presAssocID="{B499DA69-0D24-2C42-A69D-86E427536E23}" presName="connectorText" presStyleLbl="sibTrans2D1" presStyleIdx="2" presStyleCnt="4"/>
      <dgm:spPr/>
    </dgm:pt>
    <dgm:pt modelId="{16D13A45-4008-47F9-B6BB-230C9221DE28}" type="pres">
      <dgm:prSet presAssocID="{CE578F1E-F804-EB47-B4BF-E12F8560CA94}" presName="node" presStyleLbl="node1" presStyleIdx="3" presStyleCnt="5">
        <dgm:presLayoutVars>
          <dgm:bulletEnabled val="1"/>
        </dgm:presLayoutVars>
      </dgm:prSet>
      <dgm:spPr/>
    </dgm:pt>
    <dgm:pt modelId="{EFDF1370-804B-4D9D-932C-834F9E7EA4E1}" type="pres">
      <dgm:prSet presAssocID="{1A90DAD0-F65B-8541-AE80-91253B518D5F}" presName="sibTrans" presStyleLbl="sibTrans2D1" presStyleIdx="3" presStyleCnt="4"/>
      <dgm:spPr/>
    </dgm:pt>
    <dgm:pt modelId="{8C16C4A0-4AB6-4EEC-BB6C-57B2739FE2A4}" type="pres">
      <dgm:prSet presAssocID="{1A90DAD0-F65B-8541-AE80-91253B518D5F}" presName="connectorText" presStyleLbl="sibTrans2D1" presStyleIdx="3" presStyleCnt="4"/>
      <dgm:spPr/>
    </dgm:pt>
    <dgm:pt modelId="{9E0BF2B3-892A-462A-8D91-B2A32155D267}" type="pres">
      <dgm:prSet presAssocID="{3FE1F584-69B6-0A4B-B86C-BE3EA492F679}" presName="node" presStyleLbl="node1" presStyleIdx="4" presStyleCnt="5">
        <dgm:presLayoutVars>
          <dgm:bulletEnabled val="1"/>
        </dgm:presLayoutVars>
      </dgm:prSet>
      <dgm:spPr/>
    </dgm:pt>
  </dgm:ptLst>
  <dgm:cxnLst>
    <dgm:cxn modelId="{C56F2B00-F3CC-DD43-9988-54DE11128F4A}" srcId="{79C09E05-0E21-544C-84EB-6FEA59ACB7FC}" destId="{6CA8D880-DB2F-BA4D-B070-2C960E2267ED}" srcOrd="1" destOrd="0" parTransId="{CF85FE1B-B9F7-824F-AC0C-4A9484C0C65F}" sibTransId="{68C645CA-0791-9B4B-A25A-0BFB3015FE61}"/>
    <dgm:cxn modelId="{AD39F601-5EF2-EF45-9B51-4B26D0FBD869}" srcId="{CE578F1E-F804-EB47-B4BF-E12F8560CA94}" destId="{50A95A80-7D4A-3F45-B864-88DA88B89A92}" srcOrd="0" destOrd="0" parTransId="{83D57DAB-801E-9245-A528-99799AE5DED0}" sibTransId="{A59A275E-A5F8-AF42-B738-795833CC5D86}"/>
    <dgm:cxn modelId="{F8622905-F4F8-4443-A301-A20372763AB3}" type="presOf" srcId="{50A95A80-7D4A-3F45-B864-88DA88B89A92}" destId="{16D13A45-4008-47F9-B6BB-230C9221DE28}" srcOrd="0" destOrd="1" presId="urn:microsoft.com/office/officeart/2005/8/layout/process1"/>
    <dgm:cxn modelId="{DCD3FF2E-8DAF-7843-BB88-94208546899D}" srcId="{6CA8D880-DB2F-BA4D-B070-2C960E2267ED}" destId="{A6164380-DD13-A04D-989B-ED0C1D98869B}" srcOrd="0" destOrd="0" parTransId="{BAB88857-ABFC-DF4C-B6D1-FD463BB999B9}" sibTransId="{6FB8F6C7-8330-A84F-87F9-B2D53A104293}"/>
    <dgm:cxn modelId="{EACBF831-9D9B-D540-B327-FF9F99AB9435}" srcId="{79C09E05-0E21-544C-84EB-6FEA59ACB7FC}" destId="{ACAD5A3E-AC7E-DB4B-9617-0F3F3CD87009}" srcOrd="2" destOrd="0" parTransId="{91667E41-31FD-B344-8940-5BDD44B330E3}" sibTransId="{B499DA69-0D24-2C42-A69D-86E427536E23}"/>
    <dgm:cxn modelId="{85FE6537-5418-412E-A213-6745839ABF20}" type="presOf" srcId="{39D89BA2-2589-9A4A-A7CC-34AA5C18FFD4}" destId="{22FA8192-1AC9-4121-B50C-139C46908D78}" srcOrd="0" destOrd="0" presId="urn:microsoft.com/office/officeart/2005/8/layout/process1"/>
    <dgm:cxn modelId="{24948838-A2DC-734A-8313-E247682E22C1}" srcId="{3FE1F584-69B6-0A4B-B86C-BE3EA492F679}" destId="{3A8C5C0C-422B-C647-8CC9-ADA926633962}" srcOrd="0" destOrd="0" parTransId="{43B66224-EBB5-1D4D-B0A2-A49AFE1B1F3D}" sibTransId="{E625DF66-343B-7444-822A-102EA2399089}"/>
    <dgm:cxn modelId="{91FD6E39-AB46-7A40-B2D5-1194E7EFB97C}" srcId="{79C09E05-0E21-544C-84EB-6FEA59ACB7FC}" destId="{A0E1F74A-6668-3B4F-8A5D-C1861ABCA842}" srcOrd="0" destOrd="0" parTransId="{F5F8D579-73EF-E448-B956-42AE444FD539}" sibTransId="{39D89BA2-2589-9A4A-A7CC-34AA5C18FFD4}"/>
    <dgm:cxn modelId="{3D3EEA3C-3D23-4DD6-8627-F128F04EFD86}" type="presOf" srcId="{CE578F1E-F804-EB47-B4BF-E12F8560CA94}" destId="{16D13A45-4008-47F9-B6BB-230C9221DE28}" srcOrd="0" destOrd="0" presId="urn:microsoft.com/office/officeart/2005/8/layout/process1"/>
    <dgm:cxn modelId="{D394EB3F-5AC5-4689-B2E1-F98A3DFAB789}" type="presOf" srcId="{ACAD5A3E-AC7E-DB4B-9617-0F3F3CD87009}" destId="{885C206C-34C7-422D-AB81-EFA6E04C4F5F}" srcOrd="0" destOrd="0" presId="urn:microsoft.com/office/officeart/2005/8/layout/process1"/>
    <dgm:cxn modelId="{9DB4CE5F-F471-A146-8593-E968839D8C69}" srcId="{A0E1F74A-6668-3B4F-8A5D-C1861ABCA842}" destId="{4FC43B00-13D7-F04F-B34C-059689C8D4C4}" srcOrd="0" destOrd="0" parTransId="{7538C1F3-4458-5E4A-BD63-9681C324E845}" sibTransId="{20BDC820-E249-2F4B-946C-09B5214B5333}"/>
    <dgm:cxn modelId="{EEEB5E62-8E48-4628-B9F6-7E54358D9C9A}" type="presOf" srcId="{1A90DAD0-F65B-8541-AE80-91253B518D5F}" destId="{8C16C4A0-4AB6-4EEC-BB6C-57B2739FE2A4}" srcOrd="1" destOrd="0" presId="urn:microsoft.com/office/officeart/2005/8/layout/process1"/>
    <dgm:cxn modelId="{A70A8265-1A08-49BA-B04E-9C921F60B140}" type="presOf" srcId="{4FC43B00-13D7-F04F-B34C-059689C8D4C4}" destId="{2F30134D-1CFA-431E-913A-634B865A89C4}" srcOrd="0" destOrd="1" presId="urn:microsoft.com/office/officeart/2005/8/layout/process1"/>
    <dgm:cxn modelId="{938A2647-F5E6-904E-8923-D06F906C8F00}" srcId="{79C09E05-0E21-544C-84EB-6FEA59ACB7FC}" destId="{3FE1F584-69B6-0A4B-B86C-BE3EA492F679}" srcOrd="4" destOrd="0" parTransId="{CAEBF328-67C1-E544-B678-DC46FE7F40DB}" sibTransId="{F7665A07-C5C9-934B-A1F6-FB6F09F2A3E5}"/>
    <dgm:cxn modelId="{03F97467-C114-4EE8-BAA2-BABBB093F36A}" type="presOf" srcId="{A2E0878F-6C6B-5B45-BEEB-1000AC22F905}" destId="{885C206C-34C7-422D-AB81-EFA6E04C4F5F}" srcOrd="0" destOrd="1" presId="urn:microsoft.com/office/officeart/2005/8/layout/process1"/>
    <dgm:cxn modelId="{786EEF47-9675-4E9B-A3BD-65ED340A394A}" type="presOf" srcId="{6CA8D880-DB2F-BA4D-B070-2C960E2267ED}" destId="{CBC3B99A-828D-4F15-A737-F7B7A5A98E74}" srcOrd="0" destOrd="0" presId="urn:microsoft.com/office/officeart/2005/8/layout/process1"/>
    <dgm:cxn modelId="{99897B6B-AB58-49D1-BC99-42BF023E09B3}" type="presOf" srcId="{B499DA69-0D24-2C42-A69D-86E427536E23}" destId="{BE6D2D74-57A6-4EB3-A78D-80796018C5A6}" srcOrd="1" destOrd="0" presId="urn:microsoft.com/office/officeart/2005/8/layout/process1"/>
    <dgm:cxn modelId="{2693EC4C-FB64-4C9F-B64C-B77B24521D9D}" type="presOf" srcId="{3A8C5C0C-422B-C647-8CC9-ADA926633962}" destId="{9E0BF2B3-892A-462A-8D91-B2A32155D267}" srcOrd="0" destOrd="1" presId="urn:microsoft.com/office/officeart/2005/8/layout/process1"/>
    <dgm:cxn modelId="{B8414271-98E5-0C47-8DC1-A209661197A2}" srcId="{79C09E05-0E21-544C-84EB-6FEA59ACB7FC}" destId="{CE578F1E-F804-EB47-B4BF-E12F8560CA94}" srcOrd="3" destOrd="0" parTransId="{B10512AC-825B-B14C-AAAC-7C022050CE2B}" sibTransId="{1A90DAD0-F65B-8541-AE80-91253B518D5F}"/>
    <dgm:cxn modelId="{4F0B1356-AD81-491B-8BF8-056FFC2664C8}" type="presOf" srcId="{39D89BA2-2589-9A4A-A7CC-34AA5C18FFD4}" destId="{7BD1C909-4BCF-4D56-9FD1-ECA24CC14B94}" srcOrd="1" destOrd="0" presId="urn:microsoft.com/office/officeart/2005/8/layout/process1"/>
    <dgm:cxn modelId="{600F2777-6DA6-4383-BF28-7D9C3BDCCD0D}" type="presOf" srcId="{B499DA69-0D24-2C42-A69D-86E427536E23}" destId="{F694CFE9-EF02-47EE-ADE0-319FADF70E56}" srcOrd="0" destOrd="0" presId="urn:microsoft.com/office/officeart/2005/8/layout/process1"/>
    <dgm:cxn modelId="{B2116379-B705-4376-BA7C-22F5F156DD33}" type="presOf" srcId="{1A90DAD0-F65B-8541-AE80-91253B518D5F}" destId="{EFDF1370-804B-4D9D-932C-834F9E7EA4E1}" srcOrd="0" destOrd="0" presId="urn:microsoft.com/office/officeart/2005/8/layout/process1"/>
    <dgm:cxn modelId="{C8752081-9566-4BDF-ABB0-D26C22C2CF53}" type="presOf" srcId="{68C645CA-0791-9B4B-A25A-0BFB3015FE61}" destId="{49E01A24-6D2F-45A9-8B54-22B3429D8F40}" srcOrd="0" destOrd="0" presId="urn:microsoft.com/office/officeart/2005/8/layout/process1"/>
    <dgm:cxn modelId="{9A7AB682-B8B7-4CB5-96B6-07BE80F18124}" type="presOf" srcId="{3FE1F584-69B6-0A4B-B86C-BE3EA492F679}" destId="{9E0BF2B3-892A-462A-8D91-B2A32155D267}" srcOrd="0" destOrd="0" presId="urn:microsoft.com/office/officeart/2005/8/layout/process1"/>
    <dgm:cxn modelId="{0719EB9E-3097-0A4A-B13E-8547F6CEF0B5}" srcId="{ACAD5A3E-AC7E-DB4B-9617-0F3F3CD87009}" destId="{A2E0878F-6C6B-5B45-BEEB-1000AC22F905}" srcOrd="0" destOrd="0" parTransId="{019E0664-B0D3-A242-9A71-FF534CB254A0}" sibTransId="{EF4F5C87-EA39-8441-A6F8-E77C9251949B}"/>
    <dgm:cxn modelId="{E5B48DA8-111A-48E4-87BB-770DA6877B91}" type="presOf" srcId="{A6164380-DD13-A04D-989B-ED0C1D98869B}" destId="{CBC3B99A-828D-4F15-A737-F7B7A5A98E74}" srcOrd="0" destOrd="1" presId="urn:microsoft.com/office/officeart/2005/8/layout/process1"/>
    <dgm:cxn modelId="{71F1A6C7-EC75-4483-826F-FD3BC62B2508}" type="presOf" srcId="{A0E1F74A-6668-3B4F-8A5D-C1861ABCA842}" destId="{2F30134D-1CFA-431E-913A-634B865A89C4}" srcOrd="0" destOrd="0" presId="urn:microsoft.com/office/officeart/2005/8/layout/process1"/>
    <dgm:cxn modelId="{8B2CA6EA-6615-4707-A426-82193819D8A9}" type="presOf" srcId="{68C645CA-0791-9B4B-A25A-0BFB3015FE61}" destId="{EFAE15CE-6191-4853-8A89-994E0FC9D8C2}" srcOrd="1" destOrd="0" presId="urn:microsoft.com/office/officeart/2005/8/layout/process1"/>
    <dgm:cxn modelId="{34C143F4-BE06-4553-BC79-C1DA36631233}" type="presOf" srcId="{79C09E05-0E21-544C-84EB-6FEA59ACB7FC}" destId="{78B249BD-9AE3-4E1B-9EF2-9CF055759B92}" srcOrd="0" destOrd="0" presId="urn:microsoft.com/office/officeart/2005/8/layout/process1"/>
    <dgm:cxn modelId="{5BC60B83-72C2-4EA8-9946-36D660CDEFC0}" type="presParOf" srcId="{78B249BD-9AE3-4E1B-9EF2-9CF055759B92}" destId="{2F30134D-1CFA-431E-913A-634B865A89C4}" srcOrd="0" destOrd="0" presId="urn:microsoft.com/office/officeart/2005/8/layout/process1"/>
    <dgm:cxn modelId="{1DA94A08-5C9E-4BC8-9EEF-ADEACA41B283}" type="presParOf" srcId="{78B249BD-9AE3-4E1B-9EF2-9CF055759B92}" destId="{22FA8192-1AC9-4121-B50C-139C46908D78}" srcOrd="1" destOrd="0" presId="urn:microsoft.com/office/officeart/2005/8/layout/process1"/>
    <dgm:cxn modelId="{4949C80B-56EC-40CB-A0AB-6C716DD3433D}" type="presParOf" srcId="{22FA8192-1AC9-4121-B50C-139C46908D78}" destId="{7BD1C909-4BCF-4D56-9FD1-ECA24CC14B94}" srcOrd="0" destOrd="0" presId="urn:microsoft.com/office/officeart/2005/8/layout/process1"/>
    <dgm:cxn modelId="{4C3D853E-8260-44A0-BEAA-DE1615FF1D11}" type="presParOf" srcId="{78B249BD-9AE3-4E1B-9EF2-9CF055759B92}" destId="{CBC3B99A-828D-4F15-A737-F7B7A5A98E74}" srcOrd="2" destOrd="0" presId="urn:microsoft.com/office/officeart/2005/8/layout/process1"/>
    <dgm:cxn modelId="{32443198-A773-4EF7-9958-7210C9875EAF}" type="presParOf" srcId="{78B249BD-9AE3-4E1B-9EF2-9CF055759B92}" destId="{49E01A24-6D2F-45A9-8B54-22B3429D8F40}" srcOrd="3" destOrd="0" presId="urn:microsoft.com/office/officeart/2005/8/layout/process1"/>
    <dgm:cxn modelId="{9F954174-AA8C-448E-90EF-6263D0CA6CCD}" type="presParOf" srcId="{49E01A24-6D2F-45A9-8B54-22B3429D8F40}" destId="{EFAE15CE-6191-4853-8A89-994E0FC9D8C2}" srcOrd="0" destOrd="0" presId="urn:microsoft.com/office/officeart/2005/8/layout/process1"/>
    <dgm:cxn modelId="{2889261D-9492-46D2-9BDA-D33B15E137BB}" type="presParOf" srcId="{78B249BD-9AE3-4E1B-9EF2-9CF055759B92}" destId="{885C206C-34C7-422D-AB81-EFA6E04C4F5F}" srcOrd="4" destOrd="0" presId="urn:microsoft.com/office/officeart/2005/8/layout/process1"/>
    <dgm:cxn modelId="{AB3901EC-2A9C-4A57-97FB-647D9CE9C08C}" type="presParOf" srcId="{78B249BD-9AE3-4E1B-9EF2-9CF055759B92}" destId="{F694CFE9-EF02-47EE-ADE0-319FADF70E56}" srcOrd="5" destOrd="0" presId="urn:microsoft.com/office/officeart/2005/8/layout/process1"/>
    <dgm:cxn modelId="{D45D920E-AA9F-4AB7-9844-20DF39C9CA1E}" type="presParOf" srcId="{F694CFE9-EF02-47EE-ADE0-319FADF70E56}" destId="{BE6D2D74-57A6-4EB3-A78D-80796018C5A6}" srcOrd="0" destOrd="0" presId="urn:microsoft.com/office/officeart/2005/8/layout/process1"/>
    <dgm:cxn modelId="{1328B40C-A746-4650-81FD-DDBB7D4822BA}" type="presParOf" srcId="{78B249BD-9AE3-4E1B-9EF2-9CF055759B92}" destId="{16D13A45-4008-47F9-B6BB-230C9221DE28}" srcOrd="6" destOrd="0" presId="urn:microsoft.com/office/officeart/2005/8/layout/process1"/>
    <dgm:cxn modelId="{BC9F934C-6800-4297-AA22-995F7981A789}" type="presParOf" srcId="{78B249BD-9AE3-4E1B-9EF2-9CF055759B92}" destId="{EFDF1370-804B-4D9D-932C-834F9E7EA4E1}" srcOrd="7" destOrd="0" presId="urn:microsoft.com/office/officeart/2005/8/layout/process1"/>
    <dgm:cxn modelId="{73A647D9-6689-4B5B-B61A-CCB72EFFEC21}" type="presParOf" srcId="{EFDF1370-804B-4D9D-932C-834F9E7EA4E1}" destId="{8C16C4A0-4AB6-4EEC-BB6C-57B2739FE2A4}" srcOrd="0" destOrd="0" presId="urn:microsoft.com/office/officeart/2005/8/layout/process1"/>
    <dgm:cxn modelId="{01F45ABF-4850-43D1-A500-3C59413B641E}" type="presParOf" srcId="{78B249BD-9AE3-4E1B-9EF2-9CF055759B92}" destId="{9E0BF2B3-892A-462A-8D91-B2A32155D2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0134D-1CFA-431E-913A-634B865A89C4}">
      <dsp:nvSpPr>
        <dsp:cNvPr id="0" name=""/>
        <dsp:cNvSpPr/>
      </dsp:nvSpPr>
      <dsp:spPr>
        <a:xfrm>
          <a:off x="4052" y="1715816"/>
          <a:ext cx="1256302" cy="1711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bg1"/>
              </a:solidFill>
            </a:rPr>
            <a:t>Hey, it's your first time here, so let's not take any chances. Check out this short video to understand why people use GitHub.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0848" y="1752612"/>
        <a:ext cx="1182710" cy="1638274"/>
      </dsp:txXfrm>
    </dsp:sp>
    <dsp:sp modelId="{22FA8192-1AC9-4121-B50C-139C46908D78}">
      <dsp:nvSpPr>
        <dsp:cNvPr id="0" name=""/>
        <dsp:cNvSpPr/>
      </dsp:nvSpPr>
      <dsp:spPr>
        <a:xfrm>
          <a:off x="1385985" y="2415968"/>
          <a:ext cx="266336" cy="31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>
        <a:off x="1385985" y="2478280"/>
        <a:ext cx="186435" cy="186938"/>
      </dsp:txXfrm>
    </dsp:sp>
    <dsp:sp modelId="{CBC3B99A-828D-4F15-A737-F7B7A5A98E74}">
      <dsp:nvSpPr>
        <dsp:cNvPr id="0" name=""/>
        <dsp:cNvSpPr/>
      </dsp:nvSpPr>
      <dsp:spPr>
        <a:xfrm>
          <a:off x="1762875" y="1715816"/>
          <a:ext cx="1256302" cy="1711866"/>
        </a:xfrm>
        <a:prstGeom prst="roundRect">
          <a:avLst>
            <a:gd name="adj" fmla="val 10000"/>
          </a:avLst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bg1"/>
              </a:solidFill>
            </a:rPr>
            <a:t>That video is pretty cool, right? If you want to learn how to use the workflow described in that video, take this course.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99671" y="1752612"/>
        <a:ext cx="1182710" cy="1638274"/>
      </dsp:txXfrm>
    </dsp:sp>
    <dsp:sp modelId="{49E01A24-6D2F-45A9-8B54-22B3429D8F40}">
      <dsp:nvSpPr>
        <dsp:cNvPr id="0" name=""/>
        <dsp:cNvSpPr/>
      </dsp:nvSpPr>
      <dsp:spPr>
        <a:xfrm>
          <a:off x="3144808" y="2415968"/>
          <a:ext cx="266336" cy="31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82514"/>
            <a:satOff val="4509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>
        <a:off x="3144808" y="2478280"/>
        <a:ext cx="186435" cy="186938"/>
      </dsp:txXfrm>
    </dsp:sp>
    <dsp:sp modelId="{885C206C-34C7-422D-AB81-EFA6E04C4F5F}">
      <dsp:nvSpPr>
        <dsp:cNvPr id="0" name=""/>
        <dsp:cNvSpPr/>
      </dsp:nvSpPr>
      <dsp:spPr>
        <a:xfrm>
          <a:off x="3521698" y="1715816"/>
          <a:ext cx="1256302" cy="1711866"/>
        </a:xfrm>
        <a:prstGeom prst="roundRect">
          <a:avLst>
            <a:gd name="adj" fmla="val 10000"/>
          </a:avLst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bg1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558494" y="1752612"/>
        <a:ext cx="1182710" cy="1638274"/>
      </dsp:txXfrm>
    </dsp:sp>
    <dsp:sp modelId="{F694CFE9-EF02-47EE-ADE0-319FADF70E56}">
      <dsp:nvSpPr>
        <dsp:cNvPr id="0" name=""/>
        <dsp:cNvSpPr/>
      </dsp:nvSpPr>
      <dsp:spPr>
        <a:xfrm>
          <a:off x="4903631" y="2415968"/>
          <a:ext cx="266336" cy="31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965028"/>
            <a:satOff val="9017"/>
            <a:lumOff val="1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>
        <a:off x="4903631" y="2478280"/>
        <a:ext cx="186435" cy="186938"/>
      </dsp:txXfrm>
    </dsp:sp>
    <dsp:sp modelId="{16D13A45-4008-47F9-B6BB-230C9221DE28}">
      <dsp:nvSpPr>
        <dsp:cNvPr id="0" name=""/>
        <dsp:cNvSpPr/>
      </dsp:nvSpPr>
      <dsp:spPr>
        <a:xfrm>
          <a:off x="5280522" y="1715816"/>
          <a:ext cx="1256302" cy="1711866"/>
        </a:xfrm>
        <a:prstGeom prst="roundRect">
          <a:avLst>
            <a:gd name="adj" fmla="val 10000"/>
          </a:avLst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bg1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317318" y="1752612"/>
        <a:ext cx="1182710" cy="1638274"/>
      </dsp:txXfrm>
    </dsp:sp>
    <dsp:sp modelId="{EFDF1370-804B-4D9D-932C-834F9E7EA4E1}">
      <dsp:nvSpPr>
        <dsp:cNvPr id="0" name=""/>
        <dsp:cNvSpPr/>
      </dsp:nvSpPr>
      <dsp:spPr>
        <a:xfrm>
          <a:off x="6662454" y="2415968"/>
          <a:ext cx="266336" cy="31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>
        <a:off x="6662454" y="2478280"/>
        <a:ext cx="186435" cy="186938"/>
      </dsp:txXfrm>
    </dsp:sp>
    <dsp:sp modelId="{9E0BF2B3-892A-462A-8D91-B2A32155D267}">
      <dsp:nvSpPr>
        <dsp:cNvPr id="0" name=""/>
        <dsp:cNvSpPr/>
      </dsp:nvSpPr>
      <dsp:spPr>
        <a:xfrm>
          <a:off x="7039345" y="1715816"/>
          <a:ext cx="1256302" cy="1711866"/>
        </a:xfrm>
        <a:prstGeom prst="roundRect">
          <a:avLst>
            <a:gd name="adj" fmla="val 10000"/>
          </a:avLst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bg1"/>
              </a:solidFill>
            </a:rPr>
            <a:t>Now that you know what GitHub does, I bet you're ready to move all of those projects off your local machine. This course will show you how.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7076141" y="1752612"/>
        <a:ext cx="1182710" cy="1638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2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b.github.com/githubtraining/introduction-to-githu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using-git/about-git" TargetMode="External"/><Relationship Id="rId7" Type="http://schemas.openxmlformats.org/officeDocument/2006/relationships/image" Target="../media/image14.svg"/><Relationship Id="rId2" Type="http://schemas.openxmlformats.org/officeDocument/2006/relationships/hyperlink" Target="https://skills.github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skills.github.com/#first-day-on-github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93E59E-B258-3750-F4D9-8851FBA50C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240958" y="4126706"/>
            <a:ext cx="2085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https://skills.github.com/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377059" y="2856107"/>
            <a:ext cx="4649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https://docs.github.com/en/get-started/using-git/about-git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2EAB5-F2AC-6F36-9BDF-C4A2FE9A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184" y="1989295"/>
            <a:ext cx="4664905" cy="866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394F0-D11B-22BA-F8F3-6A8003EDA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88" y="2856107"/>
            <a:ext cx="3886202" cy="12705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79D777C-EFB6-60B8-FBFB-868869101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970" y="600632"/>
            <a:ext cx="1978280" cy="20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FD2A-61A6-EE48-9B09-499EA299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9" y="575950"/>
            <a:ext cx="8299701" cy="635400"/>
          </a:xfrm>
        </p:spPr>
        <p:txBody>
          <a:bodyPr/>
          <a:lstStyle/>
          <a:p>
            <a:r>
              <a:rPr lang="en-US" dirty="0"/>
              <a:t>First Day on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09AE-9F07-344C-9D0E-13266F22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35613"/>
            <a:ext cx="6321600" cy="398835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/>
              <a:t>Link: </a:t>
            </a:r>
            <a:r>
              <a:rPr lang="en-US" sz="1200" dirty="0">
                <a:hlinkClick r:id="rId3"/>
              </a:rPr>
              <a:t>https://skills.github.com/#first-day-on-github</a:t>
            </a:r>
            <a:endParaRPr lang="en-US" sz="1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A93FBD-C8F0-F74D-8A70-A74FD8216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204370"/>
              </p:ext>
            </p:extLst>
          </p:nvPr>
        </p:nvGraphicFramePr>
        <p:xfrm>
          <a:off x="422151" y="0"/>
          <a:ext cx="82997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02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A855-C5B3-0E37-64AD-77E44EEE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097468" cy="755700"/>
          </a:xfrm>
        </p:spPr>
        <p:txBody>
          <a:bodyPr/>
          <a:lstStyle/>
          <a:p>
            <a:r>
              <a:rPr lang="en-US" dirty="0"/>
              <a:t>Install GitHub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178D-FC63-517A-1C3D-EE7B009AB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b="0" i="0" dirty="0">
                <a:effectLst/>
                <a:latin typeface="-apple-system"/>
              </a:rPr>
              <a:t>GitHub Desktop is a GUI wrapper for Git on your local machine. It makes the Git workflow much easier and allows for visual review of code before committing. </a:t>
            </a:r>
          </a:p>
          <a:p>
            <a:pPr marL="152400" indent="0">
              <a:buNone/>
            </a:pPr>
            <a:endParaRPr lang="en-US" dirty="0">
              <a:latin typeface="-apple-system"/>
            </a:endParaRPr>
          </a:p>
          <a:p>
            <a:pPr marL="152400" indent="0" algn="ctr">
              <a:buNone/>
            </a:pPr>
            <a:r>
              <a:rPr lang="en-US" b="0" i="0" dirty="0">
                <a:effectLst/>
                <a:latin typeface="-apple-system"/>
              </a:rPr>
              <a:t>“Focus on what matters instead of fighting with Git. Whether you're new to Git or a seasoned user, GitHub Desktop simplifies your development workflow.”</a:t>
            </a:r>
          </a:p>
          <a:p>
            <a:pPr marL="152400" indent="0">
              <a:buNone/>
            </a:pPr>
            <a:endParaRPr lang="en-US" dirty="0">
              <a:hlinkClick r:id="rId2"/>
            </a:endParaRPr>
          </a:p>
          <a:p>
            <a:pPr marL="152400" indent="0" algn="ctr">
              <a:buNone/>
            </a:pP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Screenshot of GitHub Desktop running on macOS">
            <a:extLst>
              <a:ext uri="{FF2B5EF4-FFF2-40B4-BE49-F238E27FC236}">
                <a16:creationId xmlns:a16="http://schemas.microsoft.com/office/drawing/2014/main" id="{F9D0B4FC-013C-1A71-3101-7D0E8BF3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283" y="846150"/>
            <a:ext cx="5020217" cy="34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AB443E-605C-583D-1BB0-D9E798E2B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7900" y="7048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5492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675</TotalTime>
  <Words>528</Words>
  <Application>Microsoft Office PowerPoint</Application>
  <PresentationFormat>On-screen Show (16:9)</PresentationFormat>
  <Paragraphs>57</Paragraphs>
  <Slides>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Consolas</vt:lpstr>
      <vt:lpstr>-apple-system</vt:lpstr>
      <vt:lpstr>Raleway</vt:lpstr>
      <vt:lpstr>Lato</vt:lpstr>
      <vt:lpstr>Arial</vt:lpstr>
      <vt:lpstr>Swiss</vt:lpstr>
      <vt:lpstr>Gitting Started</vt:lpstr>
      <vt:lpstr>What is Git?</vt:lpstr>
      <vt:lpstr>Commands</vt:lpstr>
      <vt:lpstr>Various Tools to Git it Done</vt:lpstr>
      <vt:lpstr>Learning Resources</vt:lpstr>
      <vt:lpstr>First Day on GitHub</vt:lpstr>
      <vt:lpstr>Install GitHub Desktop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75</cp:revision>
  <dcterms:created xsi:type="dcterms:W3CDTF">2019-01-02T02:35:54Z</dcterms:created>
  <dcterms:modified xsi:type="dcterms:W3CDTF">2025-08-20T19:18:05Z</dcterms:modified>
</cp:coreProperties>
</file>