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60" r:id="rId4"/>
    <p:sldId id="278" r:id="rId5"/>
    <p:sldId id="284" r:id="rId6"/>
    <p:sldId id="285" r:id="rId7"/>
    <p:sldId id="279" r:id="rId8"/>
    <p:sldId id="282" r:id="rId9"/>
    <p:sldId id="283" r:id="rId10"/>
    <p:sldId id="280" r:id="rId11"/>
    <p:sldId id="281" r:id="rId12"/>
    <p:sldId id="286" r:id="rId13"/>
    <p:sldId id="289" r:id="rId14"/>
    <p:sldId id="287" r:id="rId15"/>
    <p:sldId id="446" r:id="rId16"/>
    <p:sldId id="447" r:id="rId17"/>
    <p:sldId id="448" r:id="rId18"/>
    <p:sldId id="453" r:id="rId19"/>
    <p:sldId id="455" r:id="rId20"/>
    <p:sldId id="454" r:id="rId21"/>
    <p:sldId id="288" r:id="rId22"/>
    <p:sldId id="290" r:id="rId23"/>
    <p:sldId id="456" r:id="rId24"/>
    <p:sldId id="457" r:id="rId25"/>
    <p:sldId id="460" r:id="rId26"/>
    <p:sldId id="458" r:id="rId27"/>
    <p:sldId id="461" r:id="rId28"/>
    <p:sldId id="459" r:id="rId29"/>
    <p:sldId id="462" r:id="rId30"/>
    <p:sldId id="463" r:id="rId31"/>
  </p:sldIdLst>
  <p:sldSz cx="9144000" cy="5143500" type="screen16x9"/>
  <p:notesSz cx="6858000" cy="9144000"/>
  <p:embeddedFontLst>
    <p:embeddedFont>
      <p:font typeface="Cambria Math" panose="02040503050406030204" pitchFamily="18" charset="0"/>
      <p:regular r:id="rId33"/>
    </p:embeddedFont>
    <p:embeddedFont>
      <p:font typeface="Consolas" panose="020B0609020204030204" pitchFamily="49"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Raleway" panose="020B060402020202020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38" d="100"/>
          <a:sy n="138" d="100"/>
        </p:scale>
        <p:origin x="24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9/11/2019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15</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16</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76"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77"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17</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00"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01"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18</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a:p>
            <a:pPr marL="0" indent="0">
              <a:buNone/>
            </a:pPr>
            <a:r>
              <a:rPr lang="en-US" sz="1400" b="1" dirty="0" err="1"/>
              <a:t>AutoML</a:t>
            </a:r>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extLst>
              <p:ext uri="{D42A27DB-BD31-4B8C-83A1-F6EECF244321}">
                <p14:modId xmlns:p14="http://schemas.microsoft.com/office/powerpoint/2010/main" val="2433286491"/>
              </p:ext>
            </p:extLst>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235066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75962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961</TotalTime>
  <Words>2126</Words>
  <Application>Microsoft Office PowerPoint</Application>
  <PresentationFormat>On-screen Show (16:9)</PresentationFormat>
  <Paragraphs>450</Paragraphs>
  <Slides>30</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Segoe UI</vt:lpstr>
      <vt:lpstr>Lato</vt:lpstr>
      <vt:lpstr>Cambria Math</vt:lpstr>
      <vt:lpstr>Wingdings</vt:lpstr>
      <vt:lpstr>Raleway</vt:lpstr>
      <vt:lpstr>Consolas</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PowerPoint Presentation</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AutoML</vt:lpstr>
      <vt:lpstr>Picking the Best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109</cp:revision>
  <dcterms:created xsi:type="dcterms:W3CDTF">2019-01-02T02:35:54Z</dcterms:created>
  <dcterms:modified xsi:type="dcterms:W3CDTF">2019-09-11T20:32:30Z</dcterms:modified>
</cp:coreProperties>
</file>