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80" r:id="rId3"/>
    <p:sldId id="281" r:id="rId4"/>
    <p:sldId id="282" r:id="rId5"/>
    <p:sldId id="283" r:id="rId6"/>
    <p:sldId id="284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087"/>
    <a:srgbClr val="FC719E"/>
    <a:srgbClr val="A26DC2"/>
    <a:srgbClr val="1BA3C6"/>
    <a:srgbClr val="57A337"/>
    <a:srgbClr val="F8B620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823" autoAdjust="0"/>
  </p:normalViewPr>
  <p:slideViewPr>
    <p:cSldViewPr snapToGrid="0" snapToObjects="1">
      <p:cViewPr varScale="1">
        <p:scale>
          <a:sx n="133" d="100"/>
          <a:sy n="133" d="100"/>
        </p:scale>
        <p:origin x="10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git-handbook/" TargetMode="External"/><Relationship Id="rId2" Type="http://schemas.openxmlformats.org/officeDocument/2006/relationships/hyperlink" Target="https://lab.github.com/githubtraining/introduction-to-github" TargetMode="External"/><Relationship Id="rId1" Type="http://schemas.openxmlformats.org/officeDocument/2006/relationships/hyperlink" Target="https://youtu.be/w3jLJU7DT5E" TargetMode="External"/><Relationship Id="rId5" Type="http://schemas.openxmlformats.org/officeDocument/2006/relationships/hyperlink" Target="https://lab.github.com/githubtraining/uploading-your-project-to-github" TargetMode="External"/><Relationship Id="rId4" Type="http://schemas.openxmlformats.org/officeDocument/2006/relationships/hyperlink" Target="https://lab.github.com/githubtraining/communicating-using-markdown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guides.github.com/introduction/git-handbook/" TargetMode="External"/><Relationship Id="rId2" Type="http://schemas.openxmlformats.org/officeDocument/2006/relationships/hyperlink" Target="https://lab.github.com/githubtraining/introduction-to-github" TargetMode="External"/><Relationship Id="rId1" Type="http://schemas.openxmlformats.org/officeDocument/2006/relationships/hyperlink" Target="https://youtu.be/w3jLJU7DT5E" TargetMode="External"/><Relationship Id="rId5" Type="http://schemas.openxmlformats.org/officeDocument/2006/relationships/hyperlink" Target="https://lab.github.com/githubtraining/uploading-your-project-to-github" TargetMode="External"/><Relationship Id="rId4" Type="http://schemas.openxmlformats.org/officeDocument/2006/relationships/hyperlink" Target="https://lab.github.com/githubtraining/communicating-using-markdow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4D6CC-D08F-41B6-8C1F-C020AB656E97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E6CD148-2E3A-4413-AD4F-D8257F8841F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</a:t>
          </a:r>
          <a:r>
            <a:rPr lang="en-US" b="0" i="0" dirty="0" err="1"/>
            <a:t>init</a:t>
          </a:r>
          <a:endParaRPr lang="en-US" dirty="0"/>
        </a:p>
      </dgm:t>
    </dgm:pt>
    <dgm:pt modelId="{ACA59575-89F9-4C21-BD54-4A4F3F2895F0}" type="parTrans" cxnId="{EA7C4B23-A3BC-446D-B869-E2CA7C280780}">
      <dgm:prSet/>
      <dgm:spPr/>
      <dgm:t>
        <a:bodyPr/>
        <a:lstStyle/>
        <a:p>
          <a:endParaRPr lang="en-US"/>
        </a:p>
      </dgm:t>
    </dgm:pt>
    <dgm:pt modelId="{6DD79B66-3596-463E-9D79-483CB6D8401E}" type="sibTrans" cxnId="{EA7C4B23-A3BC-446D-B869-E2CA7C280780}">
      <dgm:prSet/>
      <dgm:spPr/>
      <dgm:t>
        <a:bodyPr/>
        <a:lstStyle/>
        <a:p>
          <a:endParaRPr lang="en-US"/>
        </a:p>
      </dgm:t>
    </dgm:pt>
    <dgm:pt modelId="{D2048CD0-C784-4B90-A0BD-73DF3C1F7D6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clone</a:t>
          </a:r>
        </a:p>
      </dgm:t>
    </dgm:pt>
    <dgm:pt modelId="{80021E3A-3F89-43B7-80FC-4566027270CD}" type="parTrans" cxnId="{E2F8A0E2-98C3-403F-8FC9-C3AC285FF60F}">
      <dgm:prSet/>
      <dgm:spPr/>
      <dgm:t>
        <a:bodyPr/>
        <a:lstStyle/>
        <a:p>
          <a:endParaRPr lang="en-US"/>
        </a:p>
      </dgm:t>
    </dgm:pt>
    <dgm:pt modelId="{E371AD46-7DDB-43BC-A7C5-3ACB5419E478}" type="sibTrans" cxnId="{E2F8A0E2-98C3-403F-8FC9-C3AC285FF60F}">
      <dgm:prSet/>
      <dgm:spPr/>
      <dgm:t>
        <a:bodyPr/>
        <a:lstStyle/>
        <a:p>
          <a:endParaRPr lang="en-US"/>
        </a:p>
      </dgm:t>
    </dgm:pt>
    <dgm:pt modelId="{6698A7A3-3D51-41A2-9FFB-336CF5F184C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commit</a:t>
          </a:r>
        </a:p>
      </dgm:t>
    </dgm:pt>
    <dgm:pt modelId="{3E0BC0A8-E014-4465-AF26-73E5456A92B7}" type="parTrans" cxnId="{5FE50347-7661-4684-BF8B-B54F8558F059}">
      <dgm:prSet/>
      <dgm:spPr/>
      <dgm:t>
        <a:bodyPr/>
        <a:lstStyle/>
        <a:p>
          <a:endParaRPr lang="en-US"/>
        </a:p>
      </dgm:t>
    </dgm:pt>
    <dgm:pt modelId="{17F197BF-B87E-4B31-B30F-B9F5D979179E}" type="sibTrans" cxnId="{5FE50347-7661-4684-BF8B-B54F8558F059}">
      <dgm:prSet/>
      <dgm:spPr/>
      <dgm:t>
        <a:bodyPr/>
        <a:lstStyle/>
        <a:p>
          <a:endParaRPr lang="en-US"/>
        </a:p>
      </dgm:t>
    </dgm:pt>
    <dgm:pt modelId="{F165C66E-3B32-4FCC-BC63-C0E48E13773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status</a:t>
          </a:r>
        </a:p>
      </dgm:t>
    </dgm:pt>
    <dgm:pt modelId="{418B1B35-FCC1-4532-B2B2-27FACEC6C8E2}" type="parTrans" cxnId="{48956EB4-1CCC-49A2-86C4-EEC67E0E15F4}">
      <dgm:prSet/>
      <dgm:spPr/>
      <dgm:t>
        <a:bodyPr/>
        <a:lstStyle/>
        <a:p>
          <a:endParaRPr lang="en-US"/>
        </a:p>
      </dgm:t>
    </dgm:pt>
    <dgm:pt modelId="{77873B4F-7345-4BD7-8002-73AF98AF0A93}" type="sibTrans" cxnId="{48956EB4-1CCC-49A2-86C4-EEC67E0E15F4}">
      <dgm:prSet/>
      <dgm:spPr/>
      <dgm:t>
        <a:bodyPr/>
        <a:lstStyle/>
        <a:p>
          <a:endParaRPr lang="en-US"/>
        </a:p>
      </dgm:t>
    </dgm:pt>
    <dgm:pt modelId="{3E913E07-91EF-4934-B184-8101BA92CA1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branch</a:t>
          </a:r>
        </a:p>
      </dgm:t>
    </dgm:pt>
    <dgm:pt modelId="{4B0233F5-E7BB-4173-B906-C55B1859C836}" type="parTrans" cxnId="{9B74DCC1-7526-482E-8735-48EC3F55CB31}">
      <dgm:prSet/>
      <dgm:spPr/>
      <dgm:t>
        <a:bodyPr/>
        <a:lstStyle/>
        <a:p>
          <a:endParaRPr lang="en-US"/>
        </a:p>
      </dgm:t>
    </dgm:pt>
    <dgm:pt modelId="{5E3285F3-9C26-4DE4-8073-EDB8E696D9FC}" type="sibTrans" cxnId="{9B74DCC1-7526-482E-8735-48EC3F55CB31}">
      <dgm:prSet/>
      <dgm:spPr/>
      <dgm:t>
        <a:bodyPr/>
        <a:lstStyle/>
        <a:p>
          <a:endParaRPr lang="en-US"/>
        </a:p>
      </dgm:t>
    </dgm:pt>
    <dgm:pt modelId="{AEB4C4E3-F5A6-493D-AA14-EA4DC4CFC3C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merge</a:t>
          </a:r>
        </a:p>
      </dgm:t>
    </dgm:pt>
    <dgm:pt modelId="{4818EC7B-99DD-4248-A326-4CF17ED8D1D5}" type="parTrans" cxnId="{E122E507-60FB-473D-89E4-DBF6F09CDB12}">
      <dgm:prSet/>
      <dgm:spPr/>
      <dgm:t>
        <a:bodyPr/>
        <a:lstStyle/>
        <a:p>
          <a:endParaRPr lang="en-US"/>
        </a:p>
      </dgm:t>
    </dgm:pt>
    <dgm:pt modelId="{37648E05-CC60-4BBC-98A8-24E7289A36ED}" type="sibTrans" cxnId="{E122E507-60FB-473D-89E4-DBF6F09CDB12}">
      <dgm:prSet/>
      <dgm:spPr/>
      <dgm:t>
        <a:bodyPr/>
        <a:lstStyle/>
        <a:p>
          <a:endParaRPr lang="en-US"/>
        </a:p>
      </dgm:t>
    </dgm:pt>
    <dgm:pt modelId="{FF691525-3BA8-4440-8D42-2A04FF5CBDC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pull</a:t>
          </a:r>
        </a:p>
      </dgm:t>
    </dgm:pt>
    <dgm:pt modelId="{A80E115C-92E2-419A-8875-84A9406C744E}" type="parTrans" cxnId="{4A98E8C7-AA8E-4C7A-A1C6-725B3C4E40FD}">
      <dgm:prSet/>
      <dgm:spPr/>
      <dgm:t>
        <a:bodyPr/>
        <a:lstStyle/>
        <a:p>
          <a:endParaRPr lang="en-US"/>
        </a:p>
      </dgm:t>
    </dgm:pt>
    <dgm:pt modelId="{B908D5CC-8419-433E-B865-352FEAC60105}" type="sibTrans" cxnId="{4A98E8C7-AA8E-4C7A-A1C6-725B3C4E40FD}">
      <dgm:prSet/>
      <dgm:spPr/>
      <dgm:t>
        <a:bodyPr/>
        <a:lstStyle/>
        <a:p>
          <a:endParaRPr lang="en-US"/>
        </a:p>
      </dgm:t>
    </dgm:pt>
    <dgm:pt modelId="{01610EED-88B6-448D-BD26-8C8B7D10E96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push</a:t>
          </a:r>
        </a:p>
      </dgm:t>
    </dgm:pt>
    <dgm:pt modelId="{F7558672-D1AB-425B-B1FA-456358430C0B}" type="parTrans" cxnId="{27F5DB7A-AFBC-454F-BDB3-C94355CC1DE6}">
      <dgm:prSet/>
      <dgm:spPr/>
      <dgm:t>
        <a:bodyPr/>
        <a:lstStyle/>
        <a:p>
          <a:endParaRPr lang="en-US"/>
        </a:p>
      </dgm:t>
    </dgm:pt>
    <dgm:pt modelId="{D50611C8-8559-4AFB-A653-AF522565E8B7}" type="sibTrans" cxnId="{27F5DB7A-AFBC-454F-BDB3-C94355CC1DE6}">
      <dgm:prSet/>
      <dgm:spPr/>
      <dgm:t>
        <a:bodyPr/>
        <a:lstStyle/>
        <a:p>
          <a:endParaRPr lang="en-US"/>
        </a:p>
      </dgm:t>
    </dgm:pt>
    <dgm:pt modelId="{50988750-42E8-43A4-83CA-D52BE1EF1588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Initializes a brand new Git repository and begins tracking an existing directory </a:t>
          </a:r>
          <a:endParaRPr lang="en-US" dirty="0">
            <a:solidFill>
              <a:schemeClr val="bg2"/>
            </a:solidFill>
          </a:endParaRPr>
        </a:p>
      </dgm:t>
    </dgm:pt>
    <dgm:pt modelId="{FB942055-D93B-4E21-8CB6-E5A6D996D86B}" type="parTrans" cxnId="{3EBBB486-33BE-49DB-8587-1CD73CBD53D0}">
      <dgm:prSet/>
      <dgm:spPr/>
      <dgm:t>
        <a:bodyPr/>
        <a:lstStyle/>
        <a:p>
          <a:endParaRPr lang="en-US"/>
        </a:p>
      </dgm:t>
    </dgm:pt>
    <dgm:pt modelId="{37C8646B-4D56-4088-9A08-5443B9702681}" type="sibTrans" cxnId="{3EBBB486-33BE-49DB-8587-1CD73CBD53D0}">
      <dgm:prSet/>
      <dgm:spPr/>
      <dgm:t>
        <a:bodyPr/>
        <a:lstStyle/>
        <a:p>
          <a:endParaRPr lang="en-US"/>
        </a:p>
      </dgm:t>
    </dgm:pt>
    <dgm:pt modelId="{4411F618-3A4E-4724-BF34-75C5F00742F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Creates a local copy of a project that already exists remotely</a:t>
          </a:r>
        </a:p>
      </dgm:t>
    </dgm:pt>
    <dgm:pt modelId="{4330342F-4E9F-471E-921B-3D8B4C26B3AF}" type="parTrans" cxnId="{6E8F0E85-934C-4CE4-8F3C-F6F15CB8D75F}">
      <dgm:prSet/>
      <dgm:spPr/>
      <dgm:t>
        <a:bodyPr/>
        <a:lstStyle/>
        <a:p>
          <a:endParaRPr lang="en-US"/>
        </a:p>
      </dgm:t>
    </dgm:pt>
    <dgm:pt modelId="{D22B024F-7BB6-4F4B-9FA7-3CC19EA3F972}" type="sibTrans" cxnId="{6E8F0E85-934C-4CE4-8F3C-F6F15CB8D75F}">
      <dgm:prSet/>
      <dgm:spPr/>
      <dgm:t>
        <a:bodyPr/>
        <a:lstStyle/>
        <a:p>
          <a:endParaRPr lang="en-US"/>
        </a:p>
      </dgm:t>
    </dgm:pt>
    <dgm:pt modelId="{13BA7E33-7BA2-4436-BA85-90EB9EAC15C5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Saves the snapshot to the project history and completes the change-tracking process</a:t>
          </a:r>
        </a:p>
      </dgm:t>
    </dgm:pt>
    <dgm:pt modelId="{EF7A75FE-CBCD-4D5B-AC7C-44C54B1A2EC2}" type="parTrans" cxnId="{470869C3-92FD-4C9B-AF1E-A988075AF64D}">
      <dgm:prSet/>
      <dgm:spPr/>
      <dgm:t>
        <a:bodyPr/>
        <a:lstStyle/>
        <a:p>
          <a:endParaRPr lang="en-US"/>
        </a:p>
      </dgm:t>
    </dgm:pt>
    <dgm:pt modelId="{637ACBDB-92FD-495E-ABCC-8D6E830BB947}" type="sibTrans" cxnId="{470869C3-92FD-4C9B-AF1E-A988075AF64D}">
      <dgm:prSet/>
      <dgm:spPr/>
      <dgm:t>
        <a:bodyPr/>
        <a:lstStyle/>
        <a:p>
          <a:endParaRPr lang="en-US"/>
        </a:p>
      </dgm:t>
    </dgm:pt>
    <dgm:pt modelId="{EFA20FB6-F653-4B68-9A6A-138133A6BDD8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Shows the status of changes as untracked, modified, or staged</a:t>
          </a:r>
        </a:p>
      </dgm:t>
    </dgm:pt>
    <dgm:pt modelId="{56B5F53E-F803-43BD-9FCE-D6EB44F9C3D9}" type="parTrans" cxnId="{9740D38C-CFD4-4EA3-95C2-B16FF112A978}">
      <dgm:prSet/>
      <dgm:spPr/>
      <dgm:t>
        <a:bodyPr/>
        <a:lstStyle/>
        <a:p>
          <a:endParaRPr lang="en-US"/>
        </a:p>
      </dgm:t>
    </dgm:pt>
    <dgm:pt modelId="{5C31A6B7-A0B3-44CE-B87A-53C8ED10F4B8}" type="sibTrans" cxnId="{9740D38C-CFD4-4EA3-95C2-B16FF112A978}">
      <dgm:prSet/>
      <dgm:spPr/>
      <dgm:t>
        <a:bodyPr/>
        <a:lstStyle/>
        <a:p>
          <a:endParaRPr lang="en-US"/>
        </a:p>
      </dgm:t>
    </dgm:pt>
    <dgm:pt modelId="{1A30D4AA-4449-4769-82F9-3920099314C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Shows the branches being worked on locally.</a:t>
          </a:r>
        </a:p>
      </dgm:t>
    </dgm:pt>
    <dgm:pt modelId="{BFFB07A6-F762-4571-8009-1CB19429A3A3}" type="parTrans" cxnId="{5C50B7A8-880E-4B92-B7CE-1719BECC3322}">
      <dgm:prSet/>
      <dgm:spPr/>
      <dgm:t>
        <a:bodyPr/>
        <a:lstStyle/>
        <a:p>
          <a:endParaRPr lang="en-US"/>
        </a:p>
      </dgm:t>
    </dgm:pt>
    <dgm:pt modelId="{D01E6C0C-8BF0-4743-BDFE-067C159551BE}" type="sibTrans" cxnId="{5C50B7A8-880E-4B92-B7CE-1719BECC3322}">
      <dgm:prSet/>
      <dgm:spPr/>
      <dgm:t>
        <a:bodyPr/>
        <a:lstStyle/>
        <a:p>
          <a:endParaRPr lang="en-US"/>
        </a:p>
      </dgm:t>
    </dgm:pt>
    <dgm:pt modelId="{BC7EFEF1-2A2B-4AFE-9B89-BD266864E59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Merges lines of development together</a:t>
          </a:r>
        </a:p>
      </dgm:t>
    </dgm:pt>
    <dgm:pt modelId="{E710D88E-1476-4849-863D-B5F4F9DE5EB3}" type="parTrans" cxnId="{5AE34417-9986-4C8C-8CAB-9FD58ED2F444}">
      <dgm:prSet/>
      <dgm:spPr/>
      <dgm:t>
        <a:bodyPr/>
        <a:lstStyle/>
        <a:p>
          <a:endParaRPr lang="en-US"/>
        </a:p>
      </dgm:t>
    </dgm:pt>
    <dgm:pt modelId="{235DC329-8069-4100-8814-AD24855D1F98}" type="sibTrans" cxnId="{5AE34417-9986-4C8C-8CAB-9FD58ED2F444}">
      <dgm:prSet/>
      <dgm:spPr/>
      <dgm:t>
        <a:bodyPr/>
        <a:lstStyle/>
        <a:p>
          <a:endParaRPr lang="en-US"/>
        </a:p>
      </dgm:t>
    </dgm:pt>
    <dgm:pt modelId="{342F6C1D-DA72-44FB-8C24-0AB254B4B95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Updates the local line of development with updates from its remote counterpart</a:t>
          </a:r>
        </a:p>
      </dgm:t>
    </dgm:pt>
    <dgm:pt modelId="{F3E89010-4DE4-4821-B8FA-928FC7E12050}" type="parTrans" cxnId="{C9730F30-0CC6-44AB-9210-B28177E5E784}">
      <dgm:prSet/>
      <dgm:spPr/>
      <dgm:t>
        <a:bodyPr/>
        <a:lstStyle/>
        <a:p>
          <a:endParaRPr lang="en-US"/>
        </a:p>
      </dgm:t>
    </dgm:pt>
    <dgm:pt modelId="{5C65D5A6-7F0C-49F6-A1DC-7C4E7E6E8EA1}" type="sibTrans" cxnId="{C9730F30-0CC6-44AB-9210-B28177E5E784}">
      <dgm:prSet/>
      <dgm:spPr/>
      <dgm:t>
        <a:bodyPr/>
        <a:lstStyle/>
        <a:p>
          <a:endParaRPr lang="en-US"/>
        </a:p>
      </dgm:t>
    </dgm:pt>
    <dgm:pt modelId="{F38FDD3D-7F03-4077-ADF8-580BBEB61C5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Updates the remote repository with any commits made locally to a branch.</a:t>
          </a:r>
        </a:p>
      </dgm:t>
    </dgm:pt>
    <dgm:pt modelId="{AC2E7939-4D1F-46FC-9EEE-91E6400DD3F0}" type="parTrans" cxnId="{2E7C8C49-A5B6-4420-B0C5-461235E1951D}">
      <dgm:prSet/>
      <dgm:spPr/>
      <dgm:t>
        <a:bodyPr/>
        <a:lstStyle/>
        <a:p>
          <a:endParaRPr lang="en-US"/>
        </a:p>
      </dgm:t>
    </dgm:pt>
    <dgm:pt modelId="{D06A0D9D-0198-4BD7-9880-C5672D7218D3}" type="sibTrans" cxnId="{2E7C8C49-A5B6-4420-B0C5-461235E1951D}">
      <dgm:prSet/>
      <dgm:spPr/>
      <dgm:t>
        <a:bodyPr/>
        <a:lstStyle/>
        <a:p>
          <a:endParaRPr lang="en-US"/>
        </a:p>
      </dgm:t>
    </dgm:pt>
    <dgm:pt modelId="{A120AF14-FB27-49E6-BD56-F96DF1C2F478}" type="pres">
      <dgm:prSet presAssocID="{6774D6CC-D08F-41B6-8C1F-C020AB656E97}" presName="Name0" presStyleCnt="0">
        <dgm:presLayoutVars>
          <dgm:dir/>
          <dgm:animLvl val="lvl"/>
          <dgm:resizeHandles val="exact"/>
        </dgm:presLayoutVars>
      </dgm:prSet>
      <dgm:spPr/>
    </dgm:pt>
    <dgm:pt modelId="{C0114734-F21A-4118-B6CC-7F9DF8942F5B}" type="pres">
      <dgm:prSet presAssocID="{DE6CD148-2E3A-4413-AD4F-D8257F8841F7}" presName="linNode" presStyleCnt="0"/>
      <dgm:spPr/>
    </dgm:pt>
    <dgm:pt modelId="{919F2EAC-EDA1-4008-9504-E9D3F26EA9D2}" type="pres">
      <dgm:prSet presAssocID="{DE6CD148-2E3A-4413-AD4F-D8257F8841F7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CD3D2777-B0B3-48A8-A1A1-F46E09E658A8}" type="pres">
      <dgm:prSet presAssocID="{DE6CD148-2E3A-4413-AD4F-D8257F8841F7}" presName="descendantText" presStyleLbl="alignAccFollowNode1" presStyleIdx="0" presStyleCnt="8">
        <dgm:presLayoutVars>
          <dgm:bulletEnabled val="1"/>
        </dgm:presLayoutVars>
      </dgm:prSet>
      <dgm:spPr/>
    </dgm:pt>
    <dgm:pt modelId="{8F925C9D-2442-4F00-9358-F8D1DBE27166}" type="pres">
      <dgm:prSet presAssocID="{6DD79B66-3596-463E-9D79-483CB6D8401E}" presName="sp" presStyleCnt="0"/>
      <dgm:spPr/>
    </dgm:pt>
    <dgm:pt modelId="{02D1B3B5-9E69-4E2B-8172-E7B456D1B88C}" type="pres">
      <dgm:prSet presAssocID="{D2048CD0-C784-4B90-A0BD-73DF3C1F7D69}" presName="linNode" presStyleCnt="0"/>
      <dgm:spPr/>
    </dgm:pt>
    <dgm:pt modelId="{7D7181C3-79D2-42C9-BE6D-B368A3308A35}" type="pres">
      <dgm:prSet presAssocID="{D2048CD0-C784-4B90-A0BD-73DF3C1F7D69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9F511821-30C7-44EE-BE15-ED30B4A1A90E}" type="pres">
      <dgm:prSet presAssocID="{D2048CD0-C784-4B90-A0BD-73DF3C1F7D69}" presName="descendantText" presStyleLbl="alignAccFollowNode1" presStyleIdx="1" presStyleCnt="8">
        <dgm:presLayoutVars>
          <dgm:bulletEnabled val="1"/>
        </dgm:presLayoutVars>
      </dgm:prSet>
      <dgm:spPr/>
    </dgm:pt>
    <dgm:pt modelId="{A8AA40F3-5F4C-456F-9142-FAEACC416334}" type="pres">
      <dgm:prSet presAssocID="{E371AD46-7DDB-43BC-A7C5-3ACB5419E478}" presName="sp" presStyleCnt="0"/>
      <dgm:spPr/>
    </dgm:pt>
    <dgm:pt modelId="{5E3941E5-5AD2-45BD-9029-8534FB502307}" type="pres">
      <dgm:prSet presAssocID="{6698A7A3-3D51-41A2-9FFB-336CF5F184C7}" presName="linNode" presStyleCnt="0"/>
      <dgm:spPr/>
    </dgm:pt>
    <dgm:pt modelId="{1A1533F1-B6EF-4DC4-9804-99FECDE4497E}" type="pres">
      <dgm:prSet presAssocID="{6698A7A3-3D51-41A2-9FFB-336CF5F184C7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05ACDEAE-5449-40F8-9816-9F0D5866E996}" type="pres">
      <dgm:prSet presAssocID="{6698A7A3-3D51-41A2-9FFB-336CF5F184C7}" presName="descendantText" presStyleLbl="alignAccFollowNode1" presStyleIdx="2" presStyleCnt="8">
        <dgm:presLayoutVars>
          <dgm:bulletEnabled val="1"/>
        </dgm:presLayoutVars>
      </dgm:prSet>
      <dgm:spPr/>
    </dgm:pt>
    <dgm:pt modelId="{88B9FE75-18D0-4C86-871B-BBF2B6643EFA}" type="pres">
      <dgm:prSet presAssocID="{17F197BF-B87E-4B31-B30F-B9F5D979179E}" presName="sp" presStyleCnt="0"/>
      <dgm:spPr/>
    </dgm:pt>
    <dgm:pt modelId="{610C21CD-24AD-489E-8210-42FC92901E4F}" type="pres">
      <dgm:prSet presAssocID="{F165C66E-3B32-4FCC-BC63-C0E48E13773A}" presName="linNode" presStyleCnt="0"/>
      <dgm:spPr/>
    </dgm:pt>
    <dgm:pt modelId="{87379221-2FD2-42BB-B976-D3FDFD2DE368}" type="pres">
      <dgm:prSet presAssocID="{F165C66E-3B32-4FCC-BC63-C0E48E13773A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96B234E1-B1F6-4AD4-9F1E-2A2986D08063}" type="pres">
      <dgm:prSet presAssocID="{F165C66E-3B32-4FCC-BC63-C0E48E13773A}" presName="descendantText" presStyleLbl="alignAccFollowNode1" presStyleIdx="3" presStyleCnt="8">
        <dgm:presLayoutVars>
          <dgm:bulletEnabled val="1"/>
        </dgm:presLayoutVars>
      </dgm:prSet>
      <dgm:spPr/>
    </dgm:pt>
    <dgm:pt modelId="{028E148D-65D8-4879-8AEF-C9E04A8B1986}" type="pres">
      <dgm:prSet presAssocID="{77873B4F-7345-4BD7-8002-73AF98AF0A93}" presName="sp" presStyleCnt="0"/>
      <dgm:spPr/>
    </dgm:pt>
    <dgm:pt modelId="{7EBF948B-79BF-4160-B1A0-C2F387C82103}" type="pres">
      <dgm:prSet presAssocID="{3E913E07-91EF-4934-B184-8101BA92CA17}" presName="linNode" presStyleCnt="0"/>
      <dgm:spPr/>
    </dgm:pt>
    <dgm:pt modelId="{E7FECA51-2E31-4BB2-BA21-598AA0635CFE}" type="pres">
      <dgm:prSet presAssocID="{3E913E07-91EF-4934-B184-8101BA92CA17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27BD9A2-87AC-4DAE-8453-676C5AFB0A4B}" type="pres">
      <dgm:prSet presAssocID="{3E913E07-91EF-4934-B184-8101BA92CA17}" presName="descendantText" presStyleLbl="alignAccFollowNode1" presStyleIdx="4" presStyleCnt="8">
        <dgm:presLayoutVars>
          <dgm:bulletEnabled val="1"/>
        </dgm:presLayoutVars>
      </dgm:prSet>
      <dgm:spPr/>
    </dgm:pt>
    <dgm:pt modelId="{0997640B-897A-4591-95BA-B9F0D67D0090}" type="pres">
      <dgm:prSet presAssocID="{5E3285F3-9C26-4DE4-8073-EDB8E696D9FC}" presName="sp" presStyleCnt="0"/>
      <dgm:spPr/>
    </dgm:pt>
    <dgm:pt modelId="{7C3FA2BB-A945-4C58-87F5-DFED482515CF}" type="pres">
      <dgm:prSet presAssocID="{AEB4C4E3-F5A6-493D-AA14-EA4DC4CFC3CC}" presName="linNode" presStyleCnt="0"/>
      <dgm:spPr/>
    </dgm:pt>
    <dgm:pt modelId="{8531C7E9-197D-4211-9839-213C003C25E9}" type="pres">
      <dgm:prSet presAssocID="{AEB4C4E3-F5A6-493D-AA14-EA4DC4CFC3CC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84E058B7-D423-41F9-99E3-C76472626B91}" type="pres">
      <dgm:prSet presAssocID="{AEB4C4E3-F5A6-493D-AA14-EA4DC4CFC3CC}" presName="descendantText" presStyleLbl="alignAccFollowNode1" presStyleIdx="5" presStyleCnt="8">
        <dgm:presLayoutVars>
          <dgm:bulletEnabled val="1"/>
        </dgm:presLayoutVars>
      </dgm:prSet>
      <dgm:spPr/>
    </dgm:pt>
    <dgm:pt modelId="{F000714E-4E8A-4B19-A19B-4F31AF28A952}" type="pres">
      <dgm:prSet presAssocID="{37648E05-CC60-4BBC-98A8-24E7289A36ED}" presName="sp" presStyleCnt="0"/>
      <dgm:spPr/>
    </dgm:pt>
    <dgm:pt modelId="{0BEB466F-2654-443C-A51D-440E4A28EA01}" type="pres">
      <dgm:prSet presAssocID="{FF691525-3BA8-4440-8D42-2A04FF5CBDC8}" presName="linNode" presStyleCnt="0"/>
      <dgm:spPr/>
    </dgm:pt>
    <dgm:pt modelId="{7894D1E9-801C-467A-B853-11CE2E29E21E}" type="pres">
      <dgm:prSet presAssocID="{FF691525-3BA8-4440-8D42-2A04FF5CBDC8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0CBE881E-0DA8-49FE-9580-33DDDFDDD596}" type="pres">
      <dgm:prSet presAssocID="{FF691525-3BA8-4440-8D42-2A04FF5CBDC8}" presName="descendantText" presStyleLbl="alignAccFollowNode1" presStyleIdx="6" presStyleCnt="8">
        <dgm:presLayoutVars>
          <dgm:bulletEnabled val="1"/>
        </dgm:presLayoutVars>
      </dgm:prSet>
      <dgm:spPr/>
    </dgm:pt>
    <dgm:pt modelId="{8858AE01-CB04-4FAC-BFA4-9FAFEE72A8A3}" type="pres">
      <dgm:prSet presAssocID="{B908D5CC-8419-433E-B865-352FEAC60105}" presName="sp" presStyleCnt="0"/>
      <dgm:spPr/>
    </dgm:pt>
    <dgm:pt modelId="{6CEAC5A1-D4D5-4E3E-AFF4-FE5AF1173671}" type="pres">
      <dgm:prSet presAssocID="{01610EED-88B6-448D-BD26-8C8B7D10E964}" presName="linNode" presStyleCnt="0"/>
      <dgm:spPr/>
    </dgm:pt>
    <dgm:pt modelId="{8A43D587-55EA-4489-BABB-D21F00D0B445}" type="pres">
      <dgm:prSet presAssocID="{01610EED-88B6-448D-BD26-8C8B7D10E964}" presName="parentText" presStyleLbl="node1" presStyleIdx="7" presStyleCnt="8">
        <dgm:presLayoutVars>
          <dgm:chMax val="1"/>
          <dgm:bulletEnabled val="1"/>
        </dgm:presLayoutVars>
      </dgm:prSet>
      <dgm:spPr/>
    </dgm:pt>
    <dgm:pt modelId="{A718F9D1-B626-4505-BC3C-72F1A58196B3}" type="pres">
      <dgm:prSet presAssocID="{01610EED-88B6-448D-BD26-8C8B7D10E964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E122E507-60FB-473D-89E4-DBF6F09CDB12}" srcId="{6774D6CC-D08F-41B6-8C1F-C020AB656E97}" destId="{AEB4C4E3-F5A6-493D-AA14-EA4DC4CFC3CC}" srcOrd="5" destOrd="0" parTransId="{4818EC7B-99DD-4248-A326-4CF17ED8D1D5}" sibTransId="{37648E05-CC60-4BBC-98A8-24E7289A36ED}"/>
    <dgm:cxn modelId="{5AE34417-9986-4C8C-8CAB-9FD58ED2F444}" srcId="{AEB4C4E3-F5A6-493D-AA14-EA4DC4CFC3CC}" destId="{BC7EFEF1-2A2B-4AFE-9B89-BD266864E592}" srcOrd="0" destOrd="0" parTransId="{E710D88E-1476-4849-863D-B5F4F9DE5EB3}" sibTransId="{235DC329-8069-4100-8814-AD24855D1F98}"/>
    <dgm:cxn modelId="{B3A9FC1F-A401-4BDA-8969-1106656400D0}" type="presOf" srcId="{4411F618-3A4E-4724-BF34-75C5F00742FB}" destId="{9F511821-30C7-44EE-BE15-ED30B4A1A90E}" srcOrd="0" destOrd="0" presId="urn:microsoft.com/office/officeart/2005/8/layout/vList5"/>
    <dgm:cxn modelId="{EA7C4B23-A3BC-446D-B869-E2CA7C280780}" srcId="{6774D6CC-D08F-41B6-8C1F-C020AB656E97}" destId="{DE6CD148-2E3A-4413-AD4F-D8257F8841F7}" srcOrd="0" destOrd="0" parTransId="{ACA59575-89F9-4C21-BD54-4A4F3F2895F0}" sibTransId="{6DD79B66-3596-463E-9D79-483CB6D8401E}"/>
    <dgm:cxn modelId="{C9730F30-0CC6-44AB-9210-B28177E5E784}" srcId="{FF691525-3BA8-4440-8D42-2A04FF5CBDC8}" destId="{342F6C1D-DA72-44FB-8C24-0AB254B4B953}" srcOrd="0" destOrd="0" parTransId="{F3E89010-4DE4-4821-B8FA-928FC7E12050}" sibTransId="{5C65D5A6-7F0C-49F6-A1DC-7C4E7E6E8EA1}"/>
    <dgm:cxn modelId="{6F1BEC31-8B18-440B-913F-10DE1A196281}" type="presOf" srcId="{BC7EFEF1-2A2B-4AFE-9B89-BD266864E592}" destId="{84E058B7-D423-41F9-99E3-C76472626B91}" srcOrd="0" destOrd="0" presId="urn:microsoft.com/office/officeart/2005/8/layout/vList5"/>
    <dgm:cxn modelId="{EC9A1133-2F96-40CE-8E71-F92939B9EEAE}" type="presOf" srcId="{6774D6CC-D08F-41B6-8C1F-C020AB656E97}" destId="{A120AF14-FB27-49E6-BD56-F96DF1C2F478}" srcOrd="0" destOrd="0" presId="urn:microsoft.com/office/officeart/2005/8/layout/vList5"/>
    <dgm:cxn modelId="{5FE50347-7661-4684-BF8B-B54F8558F059}" srcId="{6774D6CC-D08F-41B6-8C1F-C020AB656E97}" destId="{6698A7A3-3D51-41A2-9FFB-336CF5F184C7}" srcOrd="2" destOrd="0" parTransId="{3E0BC0A8-E014-4465-AF26-73E5456A92B7}" sibTransId="{17F197BF-B87E-4B31-B30F-B9F5D979179E}"/>
    <dgm:cxn modelId="{2E7C8C49-A5B6-4420-B0C5-461235E1951D}" srcId="{01610EED-88B6-448D-BD26-8C8B7D10E964}" destId="{F38FDD3D-7F03-4077-ADF8-580BBEB61C52}" srcOrd="0" destOrd="0" parTransId="{AC2E7939-4D1F-46FC-9EEE-91E6400DD3F0}" sibTransId="{D06A0D9D-0198-4BD7-9880-C5672D7218D3}"/>
    <dgm:cxn modelId="{F391274C-1DCA-4A17-AD61-EBCE8994BB90}" type="presOf" srcId="{FF691525-3BA8-4440-8D42-2A04FF5CBDC8}" destId="{7894D1E9-801C-467A-B853-11CE2E29E21E}" srcOrd="0" destOrd="0" presId="urn:microsoft.com/office/officeart/2005/8/layout/vList5"/>
    <dgm:cxn modelId="{5035E261-2D62-4F8D-B6C0-762ECF411F1C}" type="presOf" srcId="{6698A7A3-3D51-41A2-9FFB-336CF5F184C7}" destId="{1A1533F1-B6EF-4DC4-9804-99FECDE4497E}" srcOrd="0" destOrd="0" presId="urn:microsoft.com/office/officeart/2005/8/layout/vList5"/>
    <dgm:cxn modelId="{BC39356C-3D05-4B22-840D-A6AE856C27B2}" type="presOf" srcId="{3E913E07-91EF-4934-B184-8101BA92CA17}" destId="{E7FECA51-2E31-4BB2-BA21-598AA0635CFE}" srcOrd="0" destOrd="0" presId="urn:microsoft.com/office/officeart/2005/8/layout/vList5"/>
    <dgm:cxn modelId="{D254F971-676B-429B-80ED-1EAC8737A243}" type="presOf" srcId="{D2048CD0-C784-4B90-A0BD-73DF3C1F7D69}" destId="{7D7181C3-79D2-42C9-BE6D-B368A3308A35}" srcOrd="0" destOrd="0" presId="urn:microsoft.com/office/officeart/2005/8/layout/vList5"/>
    <dgm:cxn modelId="{27F5DB7A-AFBC-454F-BDB3-C94355CC1DE6}" srcId="{6774D6CC-D08F-41B6-8C1F-C020AB656E97}" destId="{01610EED-88B6-448D-BD26-8C8B7D10E964}" srcOrd="7" destOrd="0" parTransId="{F7558672-D1AB-425B-B1FA-456358430C0B}" sibTransId="{D50611C8-8559-4AFB-A653-AF522565E8B7}"/>
    <dgm:cxn modelId="{6E8F0E85-934C-4CE4-8F3C-F6F15CB8D75F}" srcId="{D2048CD0-C784-4B90-A0BD-73DF3C1F7D69}" destId="{4411F618-3A4E-4724-BF34-75C5F00742FB}" srcOrd="0" destOrd="0" parTransId="{4330342F-4E9F-471E-921B-3D8B4C26B3AF}" sibTransId="{D22B024F-7BB6-4F4B-9FA7-3CC19EA3F972}"/>
    <dgm:cxn modelId="{3EBBB486-33BE-49DB-8587-1CD73CBD53D0}" srcId="{DE6CD148-2E3A-4413-AD4F-D8257F8841F7}" destId="{50988750-42E8-43A4-83CA-D52BE1EF1588}" srcOrd="0" destOrd="0" parTransId="{FB942055-D93B-4E21-8CB6-E5A6D996D86B}" sibTransId="{37C8646B-4D56-4088-9A08-5443B9702681}"/>
    <dgm:cxn modelId="{F9147B8A-8EC8-444D-A101-C3147665D825}" type="presOf" srcId="{F165C66E-3B32-4FCC-BC63-C0E48E13773A}" destId="{87379221-2FD2-42BB-B976-D3FDFD2DE368}" srcOrd="0" destOrd="0" presId="urn:microsoft.com/office/officeart/2005/8/layout/vList5"/>
    <dgm:cxn modelId="{9740D38C-CFD4-4EA3-95C2-B16FF112A978}" srcId="{F165C66E-3B32-4FCC-BC63-C0E48E13773A}" destId="{EFA20FB6-F653-4B68-9A6A-138133A6BDD8}" srcOrd="0" destOrd="0" parTransId="{56B5F53E-F803-43BD-9FCE-D6EB44F9C3D9}" sibTransId="{5C31A6B7-A0B3-44CE-B87A-53C8ED10F4B8}"/>
    <dgm:cxn modelId="{C3AEBD99-8E1C-40D6-A981-8D4F8AB166C2}" type="presOf" srcId="{342F6C1D-DA72-44FB-8C24-0AB254B4B953}" destId="{0CBE881E-0DA8-49FE-9580-33DDDFDDD596}" srcOrd="0" destOrd="0" presId="urn:microsoft.com/office/officeart/2005/8/layout/vList5"/>
    <dgm:cxn modelId="{5C50B7A8-880E-4B92-B7CE-1719BECC3322}" srcId="{3E913E07-91EF-4934-B184-8101BA92CA17}" destId="{1A30D4AA-4449-4769-82F9-3920099314C3}" srcOrd="0" destOrd="0" parTransId="{BFFB07A6-F762-4571-8009-1CB19429A3A3}" sibTransId="{D01E6C0C-8BF0-4743-BDFE-067C159551BE}"/>
    <dgm:cxn modelId="{C225B7AF-3261-4A06-A694-C6B924E71CED}" type="presOf" srcId="{1A30D4AA-4449-4769-82F9-3920099314C3}" destId="{627BD9A2-87AC-4DAE-8453-676C5AFB0A4B}" srcOrd="0" destOrd="0" presId="urn:microsoft.com/office/officeart/2005/8/layout/vList5"/>
    <dgm:cxn modelId="{FE3D63B2-875F-40FC-9A48-3F80D52C5293}" type="presOf" srcId="{EFA20FB6-F653-4B68-9A6A-138133A6BDD8}" destId="{96B234E1-B1F6-4AD4-9F1E-2A2986D08063}" srcOrd="0" destOrd="0" presId="urn:microsoft.com/office/officeart/2005/8/layout/vList5"/>
    <dgm:cxn modelId="{48956EB4-1CCC-49A2-86C4-EEC67E0E15F4}" srcId="{6774D6CC-D08F-41B6-8C1F-C020AB656E97}" destId="{F165C66E-3B32-4FCC-BC63-C0E48E13773A}" srcOrd="3" destOrd="0" parTransId="{418B1B35-FCC1-4532-B2B2-27FACEC6C8E2}" sibTransId="{77873B4F-7345-4BD7-8002-73AF98AF0A93}"/>
    <dgm:cxn modelId="{9B74DCC1-7526-482E-8735-48EC3F55CB31}" srcId="{6774D6CC-D08F-41B6-8C1F-C020AB656E97}" destId="{3E913E07-91EF-4934-B184-8101BA92CA17}" srcOrd="4" destOrd="0" parTransId="{4B0233F5-E7BB-4173-B906-C55B1859C836}" sibTransId="{5E3285F3-9C26-4DE4-8073-EDB8E696D9FC}"/>
    <dgm:cxn modelId="{470869C3-92FD-4C9B-AF1E-A988075AF64D}" srcId="{6698A7A3-3D51-41A2-9FFB-336CF5F184C7}" destId="{13BA7E33-7BA2-4436-BA85-90EB9EAC15C5}" srcOrd="0" destOrd="0" parTransId="{EF7A75FE-CBCD-4D5B-AC7C-44C54B1A2EC2}" sibTransId="{637ACBDB-92FD-495E-ABCC-8D6E830BB947}"/>
    <dgm:cxn modelId="{4A98E8C7-AA8E-4C7A-A1C6-725B3C4E40FD}" srcId="{6774D6CC-D08F-41B6-8C1F-C020AB656E97}" destId="{FF691525-3BA8-4440-8D42-2A04FF5CBDC8}" srcOrd="6" destOrd="0" parTransId="{A80E115C-92E2-419A-8875-84A9406C744E}" sibTransId="{B908D5CC-8419-433E-B865-352FEAC60105}"/>
    <dgm:cxn modelId="{A34760CE-16E4-4B9E-AF9D-75F294115E05}" type="presOf" srcId="{01610EED-88B6-448D-BD26-8C8B7D10E964}" destId="{8A43D587-55EA-4489-BABB-D21F00D0B445}" srcOrd="0" destOrd="0" presId="urn:microsoft.com/office/officeart/2005/8/layout/vList5"/>
    <dgm:cxn modelId="{ABF0DED1-CD8A-487E-9FDA-BEB634CDD434}" type="presOf" srcId="{50988750-42E8-43A4-83CA-D52BE1EF1588}" destId="{CD3D2777-B0B3-48A8-A1A1-F46E09E658A8}" srcOrd="0" destOrd="0" presId="urn:microsoft.com/office/officeart/2005/8/layout/vList5"/>
    <dgm:cxn modelId="{BBDC62DB-A20E-4240-AAE1-4441B4F67943}" type="presOf" srcId="{AEB4C4E3-F5A6-493D-AA14-EA4DC4CFC3CC}" destId="{8531C7E9-197D-4211-9839-213C003C25E9}" srcOrd="0" destOrd="0" presId="urn:microsoft.com/office/officeart/2005/8/layout/vList5"/>
    <dgm:cxn modelId="{E2F8A0E2-98C3-403F-8FC9-C3AC285FF60F}" srcId="{6774D6CC-D08F-41B6-8C1F-C020AB656E97}" destId="{D2048CD0-C784-4B90-A0BD-73DF3C1F7D69}" srcOrd="1" destOrd="0" parTransId="{80021E3A-3F89-43B7-80FC-4566027270CD}" sibTransId="{E371AD46-7DDB-43BC-A7C5-3ACB5419E478}"/>
    <dgm:cxn modelId="{8A767FE8-6826-4663-9BA4-283A2A3A6276}" type="presOf" srcId="{F38FDD3D-7F03-4077-ADF8-580BBEB61C52}" destId="{A718F9D1-B626-4505-BC3C-72F1A58196B3}" srcOrd="0" destOrd="0" presId="urn:microsoft.com/office/officeart/2005/8/layout/vList5"/>
    <dgm:cxn modelId="{08D185F1-627E-4885-8390-4F83238DD92E}" type="presOf" srcId="{DE6CD148-2E3A-4413-AD4F-D8257F8841F7}" destId="{919F2EAC-EDA1-4008-9504-E9D3F26EA9D2}" srcOrd="0" destOrd="0" presId="urn:microsoft.com/office/officeart/2005/8/layout/vList5"/>
    <dgm:cxn modelId="{DEF59DFF-0716-4D8A-91F8-434743B5B1A9}" type="presOf" srcId="{13BA7E33-7BA2-4436-BA85-90EB9EAC15C5}" destId="{05ACDEAE-5449-40F8-9816-9F0D5866E996}" srcOrd="0" destOrd="0" presId="urn:microsoft.com/office/officeart/2005/8/layout/vList5"/>
    <dgm:cxn modelId="{9256437A-5BBB-4624-ACD9-0A21C86C88E1}" type="presParOf" srcId="{A120AF14-FB27-49E6-BD56-F96DF1C2F478}" destId="{C0114734-F21A-4118-B6CC-7F9DF8942F5B}" srcOrd="0" destOrd="0" presId="urn:microsoft.com/office/officeart/2005/8/layout/vList5"/>
    <dgm:cxn modelId="{6B684A0F-DCD3-43E5-92EE-DDA4C899FE4F}" type="presParOf" srcId="{C0114734-F21A-4118-B6CC-7F9DF8942F5B}" destId="{919F2EAC-EDA1-4008-9504-E9D3F26EA9D2}" srcOrd="0" destOrd="0" presId="urn:microsoft.com/office/officeart/2005/8/layout/vList5"/>
    <dgm:cxn modelId="{C4D0BA93-1660-43E3-8E4F-CEFE356B2E90}" type="presParOf" srcId="{C0114734-F21A-4118-B6CC-7F9DF8942F5B}" destId="{CD3D2777-B0B3-48A8-A1A1-F46E09E658A8}" srcOrd="1" destOrd="0" presId="urn:microsoft.com/office/officeart/2005/8/layout/vList5"/>
    <dgm:cxn modelId="{0194AFD3-CE07-46B2-B5D8-8C93237886F0}" type="presParOf" srcId="{A120AF14-FB27-49E6-BD56-F96DF1C2F478}" destId="{8F925C9D-2442-4F00-9358-F8D1DBE27166}" srcOrd="1" destOrd="0" presId="urn:microsoft.com/office/officeart/2005/8/layout/vList5"/>
    <dgm:cxn modelId="{1515D5CD-828B-4DFD-9036-EB8423A1EDC0}" type="presParOf" srcId="{A120AF14-FB27-49E6-BD56-F96DF1C2F478}" destId="{02D1B3B5-9E69-4E2B-8172-E7B456D1B88C}" srcOrd="2" destOrd="0" presId="urn:microsoft.com/office/officeart/2005/8/layout/vList5"/>
    <dgm:cxn modelId="{3B041A07-1C75-46D8-84BA-8DB8FD6A77B5}" type="presParOf" srcId="{02D1B3B5-9E69-4E2B-8172-E7B456D1B88C}" destId="{7D7181C3-79D2-42C9-BE6D-B368A3308A35}" srcOrd="0" destOrd="0" presId="urn:microsoft.com/office/officeart/2005/8/layout/vList5"/>
    <dgm:cxn modelId="{7E4687EE-9A38-45B7-AD1B-D9C43E441009}" type="presParOf" srcId="{02D1B3B5-9E69-4E2B-8172-E7B456D1B88C}" destId="{9F511821-30C7-44EE-BE15-ED30B4A1A90E}" srcOrd="1" destOrd="0" presId="urn:microsoft.com/office/officeart/2005/8/layout/vList5"/>
    <dgm:cxn modelId="{2E549B43-276B-4F5C-8459-EBA5651C2499}" type="presParOf" srcId="{A120AF14-FB27-49E6-BD56-F96DF1C2F478}" destId="{A8AA40F3-5F4C-456F-9142-FAEACC416334}" srcOrd="3" destOrd="0" presId="urn:microsoft.com/office/officeart/2005/8/layout/vList5"/>
    <dgm:cxn modelId="{6FE6518A-F736-475F-9857-826C66B04936}" type="presParOf" srcId="{A120AF14-FB27-49E6-BD56-F96DF1C2F478}" destId="{5E3941E5-5AD2-45BD-9029-8534FB502307}" srcOrd="4" destOrd="0" presId="urn:microsoft.com/office/officeart/2005/8/layout/vList5"/>
    <dgm:cxn modelId="{43CC5DDD-857E-4DE1-87C9-1CC626773C95}" type="presParOf" srcId="{5E3941E5-5AD2-45BD-9029-8534FB502307}" destId="{1A1533F1-B6EF-4DC4-9804-99FECDE4497E}" srcOrd="0" destOrd="0" presId="urn:microsoft.com/office/officeart/2005/8/layout/vList5"/>
    <dgm:cxn modelId="{C1C418D4-6425-4E70-973D-9A99F4D2FEFC}" type="presParOf" srcId="{5E3941E5-5AD2-45BD-9029-8534FB502307}" destId="{05ACDEAE-5449-40F8-9816-9F0D5866E996}" srcOrd="1" destOrd="0" presId="urn:microsoft.com/office/officeart/2005/8/layout/vList5"/>
    <dgm:cxn modelId="{6C8AAE66-AAD5-41A0-A722-3A7C579849FD}" type="presParOf" srcId="{A120AF14-FB27-49E6-BD56-F96DF1C2F478}" destId="{88B9FE75-18D0-4C86-871B-BBF2B6643EFA}" srcOrd="5" destOrd="0" presId="urn:microsoft.com/office/officeart/2005/8/layout/vList5"/>
    <dgm:cxn modelId="{AAC9021F-78D1-4EDF-BD7E-F61FDE5E76EB}" type="presParOf" srcId="{A120AF14-FB27-49E6-BD56-F96DF1C2F478}" destId="{610C21CD-24AD-489E-8210-42FC92901E4F}" srcOrd="6" destOrd="0" presId="urn:microsoft.com/office/officeart/2005/8/layout/vList5"/>
    <dgm:cxn modelId="{EFC5D290-742C-45C0-8C83-1D88573BA76B}" type="presParOf" srcId="{610C21CD-24AD-489E-8210-42FC92901E4F}" destId="{87379221-2FD2-42BB-B976-D3FDFD2DE368}" srcOrd="0" destOrd="0" presId="urn:microsoft.com/office/officeart/2005/8/layout/vList5"/>
    <dgm:cxn modelId="{ED54594D-C98B-4CA8-A41D-C38FC535F9A6}" type="presParOf" srcId="{610C21CD-24AD-489E-8210-42FC92901E4F}" destId="{96B234E1-B1F6-4AD4-9F1E-2A2986D08063}" srcOrd="1" destOrd="0" presId="urn:microsoft.com/office/officeart/2005/8/layout/vList5"/>
    <dgm:cxn modelId="{6E7AEC6F-5091-48FF-A17A-87037BE479FA}" type="presParOf" srcId="{A120AF14-FB27-49E6-BD56-F96DF1C2F478}" destId="{028E148D-65D8-4879-8AEF-C9E04A8B1986}" srcOrd="7" destOrd="0" presId="urn:microsoft.com/office/officeart/2005/8/layout/vList5"/>
    <dgm:cxn modelId="{1E7E95D3-EEDA-4AE0-AE01-16A51A232DD7}" type="presParOf" srcId="{A120AF14-FB27-49E6-BD56-F96DF1C2F478}" destId="{7EBF948B-79BF-4160-B1A0-C2F387C82103}" srcOrd="8" destOrd="0" presId="urn:microsoft.com/office/officeart/2005/8/layout/vList5"/>
    <dgm:cxn modelId="{DDE37F66-E862-4294-B927-B2E0B6066265}" type="presParOf" srcId="{7EBF948B-79BF-4160-B1A0-C2F387C82103}" destId="{E7FECA51-2E31-4BB2-BA21-598AA0635CFE}" srcOrd="0" destOrd="0" presId="urn:microsoft.com/office/officeart/2005/8/layout/vList5"/>
    <dgm:cxn modelId="{D1F0D37A-3388-4472-B9E5-1375AABC5382}" type="presParOf" srcId="{7EBF948B-79BF-4160-B1A0-C2F387C82103}" destId="{627BD9A2-87AC-4DAE-8453-676C5AFB0A4B}" srcOrd="1" destOrd="0" presId="urn:microsoft.com/office/officeart/2005/8/layout/vList5"/>
    <dgm:cxn modelId="{B927E912-812E-4068-A33C-413469369746}" type="presParOf" srcId="{A120AF14-FB27-49E6-BD56-F96DF1C2F478}" destId="{0997640B-897A-4591-95BA-B9F0D67D0090}" srcOrd="9" destOrd="0" presId="urn:microsoft.com/office/officeart/2005/8/layout/vList5"/>
    <dgm:cxn modelId="{ED2A7A3D-BD3D-480A-B0CB-8B6BBE1DDABA}" type="presParOf" srcId="{A120AF14-FB27-49E6-BD56-F96DF1C2F478}" destId="{7C3FA2BB-A945-4C58-87F5-DFED482515CF}" srcOrd="10" destOrd="0" presId="urn:microsoft.com/office/officeart/2005/8/layout/vList5"/>
    <dgm:cxn modelId="{6D3AA190-3A29-40CD-8943-1AC53C944AA0}" type="presParOf" srcId="{7C3FA2BB-A945-4C58-87F5-DFED482515CF}" destId="{8531C7E9-197D-4211-9839-213C003C25E9}" srcOrd="0" destOrd="0" presId="urn:microsoft.com/office/officeart/2005/8/layout/vList5"/>
    <dgm:cxn modelId="{60CC27F1-8B74-4C09-9474-8EDF955115FC}" type="presParOf" srcId="{7C3FA2BB-A945-4C58-87F5-DFED482515CF}" destId="{84E058B7-D423-41F9-99E3-C76472626B91}" srcOrd="1" destOrd="0" presId="urn:microsoft.com/office/officeart/2005/8/layout/vList5"/>
    <dgm:cxn modelId="{3BC73334-0417-4859-BFE2-07A56F3FE034}" type="presParOf" srcId="{A120AF14-FB27-49E6-BD56-F96DF1C2F478}" destId="{F000714E-4E8A-4B19-A19B-4F31AF28A952}" srcOrd="11" destOrd="0" presId="urn:microsoft.com/office/officeart/2005/8/layout/vList5"/>
    <dgm:cxn modelId="{B2D725D9-A4D1-445C-8398-6FE49762E029}" type="presParOf" srcId="{A120AF14-FB27-49E6-BD56-F96DF1C2F478}" destId="{0BEB466F-2654-443C-A51D-440E4A28EA01}" srcOrd="12" destOrd="0" presId="urn:microsoft.com/office/officeart/2005/8/layout/vList5"/>
    <dgm:cxn modelId="{1EFDD372-DE96-48E7-B535-5DFC3300AB30}" type="presParOf" srcId="{0BEB466F-2654-443C-A51D-440E4A28EA01}" destId="{7894D1E9-801C-467A-B853-11CE2E29E21E}" srcOrd="0" destOrd="0" presId="urn:microsoft.com/office/officeart/2005/8/layout/vList5"/>
    <dgm:cxn modelId="{B3AAB32F-B4C2-4748-9C50-B80F458501D7}" type="presParOf" srcId="{0BEB466F-2654-443C-A51D-440E4A28EA01}" destId="{0CBE881E-0DA8-49FE-9580-33DDDFDDD596}" srcOrd="1" destOrd="0" presId="urn:microsoft.com/office/officeart/2005/8/layout/vList5"/>
    <dgm:cxn modelId="{34933CA1-D80B-4BF4-B784-45D294AE8517}" type="presParOf" srcId="{A120AF14-FB27-49E6-BD56-F96DF1C2F478}" destId="{8858AE01-CB04-4FAC-BFA4-9FAFEE72A8A3}" srcOrd="13" destOrd="0" presId="urn:microsoft.com/office/officeart/2005/8/layout/vList5"/>
    <dgm:cxn modelId="{ECBCE226-FF6E-41AC-91ED-4038617F7EDC}" type="presParOf" srcId="{A120AF14-FB27-49E6-BD56-F96DF1C2F478}" destId="{6CEAC5A1-D4D5-4E3E-AFF4-FE5AF1173671}" srcOrd="14" destOrd="0" presId="urn:microsoft.com/office/officeart/2005/8/layout/vList5"/>
    <dgm:cxn modelId="{2A8389A6-A8D3-481C-9A24-7F833C868D0B}" type="presParOf" srcId="{6CEAC5A1-D4D5-4E3E-AFF4-FE5AF1173671}" destId="{8A43D587-55EA-4489-BABB-D21F00D0B445}" srcOrd="0" destOrd="0" presId="urn:microsoft.com/office/officeart/2005/8/layout/vList5"/>
    <dgm:cxn modelId="{9B00BDFD-E284-42CE-B41C-61706039CC01}" type="presParOf" srcId="{6CEAC5A1-D4D5-4E3E-AFF4-FE5AF1173671}" destId="{A718F9D1-B626-4505-BC3C-72F1A58196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C09E05-0E21-544C-84EB-6FEA59ACB7FC}" type="doc">
      <dgm:prSet loTypeId="urn:microsoft.com/office/officeart/2009/3/layout/StepUpProcess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E1F74A-6668-3B4F-8A5D-C1861ABCA842}">
      <dgm:prSet phldrT="[Text]"/>
      <dgm:spPr/>
      <dgm:t>
        <a:bodyPr/>
        <a:lstStyle/>
        <a:p>
          <a:r>
            <a:rPr lang="en-US" b="1" i="0" dirty="0">
              <a:solidFill>
                <a:schemeClr val="bg2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What is GitHub?</a:t>
          </a:r>
          <a:endParaRPr lang="en-US" dirty="0">
            <a:solidFill>
              <a:schemeClr val="bg2"/>
            </a:solidFill>
          </a:endParaRPr>
        </a:p>
      </dgm:t>
    </dgm:pt>
    <dgm:pt modelId="{F5F8D579-73EF-E448-B956-42AE444FD539}" type="parTrans" cxnId="{91FD6E39-AB46-7A40-B2D5-1194E7EFB97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39D89BA2-2589-9A4A-A7CC-34AA5C18FFD4}" type="sibTrans" cxnId="{91FD6E39-AB46-7A40-B2D5-1194E7EFB97C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4FC43B00-13D7-F04F-B34C-059689C8D4C4}">
      <dgm:prSet phldrT="[Text]"/>
      <dgm:spPr/>
      <dgm:t>
        <a:bodyPr/>
        <a:lstStyle/>
        <a:p>
          <a:r>
            <a:rPr lang="en-US" b="0" i="0" dirty="0">
              <a:solidFill>
                <a:schemeClr val="bg2"/>
              </a:solidFill>
            </a:rPr>
            <a:t>Hey, it's your first time here, so let's not take any chances. Check out this short video to understand why people use GitHub.</a:t>
          </a:r>
          <a:endParaRPr lang="en-US" dirty="0">
            <a:solidFill>
              <a:schemeClr val="bg2"/>
            </a:solidFill>
          </a:endParaRPr>
        </a:p>
      </dgm:t>
    </dgm:pt>
    <dgm:pt modelId="{7538C1F3-4458-5E4A-BD63-9681C324E845}" type="parTrans" cxnId="{9DB4CE5F-F471-A146-8593-E968839D8C6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20BDC820-E249-2F4B-946C-09B5214B5333}" type="sibTrans" cxnId="{9DB4CE5F-F471-A146-8593-E968839D8C6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6CA8D880-DB2F-BA4D-B070-2C960E2267ED}">
      <dgm:prSet phldrT="[Text]"/>
      <dgm:spPr/>
      <dgm:t>
        <a:bodyPr/>
        <a:lstStyle/>
        <a:p>
          <a:r>
            <a:rPr lang="en-US" b="1" i="0" dirty="0">
              <a:solidFill>
                <a:schemeClr val="bg2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Introduction to GitHub</a:t>
          </a:r>
          <a:endParaRPr lang="en-US" dirty="0">
            <a:solidFill>
              <a:schemeClr val="bg2"/>
            </a:solidFill>
          </a:endParaRPr>
        </a:p>
      </dgm:t>
    </dgm:pt>
    <dgm:pt modelId="{CF85FE1B-B9F7-824F-AC0C-4A9484C0C65F}" type="parTrans" cxnId="{C56F2B00-F3CC-DD43-9988-54DE11128F4A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68C645CA-0791-9B4B-A25A-0BFB3015FE61}" type="sibTrans" cxnId="{C56F2B00-F3CC-DD43-9988-54DE11128F4A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6164380-DD13-A04D-989B-ED0C1D98869B}">
      <dgm:prSet phldrT="[Text]"/>
      <dgm:spPr/>
      <dgm:t>
        <a:bodyPr/>
        <a:lstStyle/>
        <a:p>
          <a:r>
            <a:rPr lang="en-US" b="0" i="0" dirty="0">
              <a:solidFill>
                <a:schemeClr val="bg2"/>
              </a:solidFill>
            </a:rPr>
            <a:t>That video is pretty cool, right? If you want to learn how to use the workflow described in that video, take this course.</a:t>
          </a:r>
          <a:endParaRPr lang="en-US" dirty="0">
            <a:solidFill>
              <a:schemeClr val="bg2"/>
            </a:solidFill>
          </a:endParaRPr>
        </a:p>
      </dgm:t>
    </dgm:pt>
    <dgm:pt modelId="{BAB88857-ABFC-DF4C-B6D1-FD463BB999B9}" type="parTrans" cxnId="{DCD3FF2E-8DAF-7843-BB88-94208546899D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6FB8F6C7-8330-A84F-87F9-B2D53A104293}" type="sibTrans" cxnId="{DCD3FF2E-8DAF-7843-BB88-94208546899D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CAD5A3E-AC7E-DB4B-9617-0F3F3CD87009}">
      <dgm:prSet phldrT="[Text]"/>
      <dgm:spPr/>
      <dgm:t>
        <a:bodyPr/>
        <a:lstStyle/>
        <a:p>
          <a:r>
            <a:rPr lang="en-US" b="1" i="0" dirty="0">
              <a:solidFill>
                <a:schemeClr val="bg2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 Handbook</a:t>
          </a:r>
          <a:endParaRPr lang="en-US" dirty="0">
            <a:solidFill>
              <a:schemeClr val="bg2"/>
            </a:solidFill>
          </a:endParaRPr>
        </a:p>
      </dgm:t>
    </dgm:pt>
    <dgm:pt modelId="{91667E41-31FD-B344-8940-5BDD44B330E3}" type="parTrans" cxnId="{EACBF831-9D9B-D540-B327-FF9F99AB943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B499DA69-0D24-2C42-A69D-86E427536E23}" type="sibTrans" cxnId="{EACBF831-9D9B-D540-B327-FF9F99AB943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2E0878F-6C6B-5B45-BEEB-1000AC22F905}">
      <dgm:prSet phldrT="[Text]"/>
      <dgm:spPr/>
      <dgm:t>
        <a:bodyPr/>
        <a:lstStyle/>
        <a:p>
          <a:r>
            <a:rPr lang="en-US" b="0" i="0" dirty="0">
              <a:solidFill>
                <a:schemeClr val="bg2"/>
              </a:solidFill>
            </a:rPr>
            <a:t>By now you are probably wondering what a Git is and why it is important in writing code. We have you covered with this short article on version control with Git.</a:t>
          </a:r>
          <a:endParaRPr lang="en-US" dirty="0">
            <a:solidFill>
              <a:schemeClr val="bg2"/>
            </a:solidFill>
          </a:endParaRPr>
        </a:p>
      </dgm:t>
    </dgm:pt>
    <dgm:pt modelId="{019E0664-B0D3-A242-9A71-FF534CB254A0}" type="parTrans" cxnId="{0719EB9E-3097-0A4A-B13E-8547F6CEF0B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EF4F5C87-EA39-8441-A6F8-E77C9251949B}" type="sibTrans" cxnId="{0719EB9E-3097-0A4A-B13E-8547F6CEF0B5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CE578F1E-F804-EB47-B4BF-E12F8560CA94}">
      <dgm:prSet/>
      <dgm:spPr/>
      <dgm:t>
        <a:bodyPr/>
        <a:lstStyle/>
        <a:p>
          <a:r>
            <a:rPr lang="en-US" b="1" i="0" dirty="0">
              <a:solidFill>
                <a:schemeClr val="bg2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Communicating using Markdown</a:t>
          </a:r>
          <a:endParaRPr lang="en-US" dirty="0">
            <a:solidFill>
              <a:schemeClr val="bg2"/>
            </a:solidFill>
          </a:endParaRPr>
        </a:p>
      </dgm:t>
    </dgm:pt>
    <dgm:pt modelId="{B10512AC-825B-B14C-AAAC-7C022050CE2B}" type="parTrans" cxnId="{B8414271-98E5-0C47-8DC1-A209661197A2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1A90DAD0-F65B-8541-AE80-91253B518D5F}" type="sibTrans" cxnId="{B8414271-98E5-0C47-8DC1-A209661197A2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3FE1F584-69B6-0A4B-B86C-BE3EA492F679}">
      <dgm:prSet/>
      <dgm:spPr/>
      <dgm:t>
        <a:bodyPr/>
        <a:lstStyle/>
        <a:p>
          <a:r>
            <a:rPr lang="en-US" b="1" i="0" dirty="0">
              <a:solidFill>
                <a:schemeClr val="bg2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Uploading your project to GitHub</a:t>
          </a:r>
          <a:endParaRPr lang="en-US" dirty="0">
            <a:solidFill>
              <a:schemeClr val="bg2"/>
            </a:solidFill>
          </a:endParaRPr>
        </a:p>
      </dgm:t>
    </dgm:pt>
    <dgm:pt modelId="{CAEBF328-67C1-E544-B678-DC46FE7F40DB}" type="parTrans" cxnId="{938A2647-F5E6-904E-8923-D06F906C8F0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F7665A07-C5C9-934B-A1F6-FB6F09F2A3E5}" type="sibTrans" cxnId="{938A2647-F5E6-904E-8923-D06F906C8F00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50A95A80-7D4A-3F45-B864-88DA88B89A92}">
      <dgm:prSet/>
      <dgm:spPr/>
      <dgm:t>
        <a:bodyPr/>
        <a:lstStyle/>
        <a:p>
          <a:r>
            <a:rPr lang="en-US" b="0" i="0" dirty="0">
              <a:solidFill>
                <a:schemeClr val="bg2"/>
              </a:solidFill>
            </a:rPr>
            <a:t>GitHub is all about collaboration and we collaborate in issues in pull requests. Learn how to get your point across with the worlds easiest text formatting syntax.</a:t>
          </a:r>
          <a:endParaRPr lang="en-US" dirty="0">
            <a:solidFill>
              <a:schemeClr val="bg2"/>
            </a:solidFill>
          </a:endParaRPr>
        </a:p>
      </dgm:t>
    </dgm:pt>
    <dgm:pt modelId="{83D57DAB-801E-9245-A528-99799AE5DED0}" type="parTrans" cxnId="{AD39F601-5EF2-EF45-9B51-4B26D0FBD86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A59A275E-A5F8-AF42-B738-795833CC5D86}" type="sibTrans" cxnId="{AD39F601-5EF2-EF45-9B51-4B26D0FBD869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3A8C5C0C-422B-C647-8CC9-ADA926633962}">
      <dgm:prSet/>
      <dgm:spPr/>
      <dgm:t>
        <a:bodyPr/>
        <a:lstStyle/>
        <a:p>
          <a:r>
            <a:rPr lang="en-US" b="0" i="0" dirty="0">
              <a:solidFill>
                <a:schemeClr val="bg2"/>
              </a:solidFill>
            </a:rPr>
            <a:t>Now that you know what GitHub does, I bet you're ready to move all of those projects off your local machine. This course will show you how.</a:t>
          </a:r>
          <a:endParaRPr lang="en-US" dirty="0">
            <a:solidFill>
              <a:schemeClr val="bg2"/>
            </a:solidFill>
          </a:endParaRPr>
        </a:p>
      </dgm:t>
    </dgm:pt>
    <dgm:pt modelId="{43B66224-EBB5-1D4D-B0A2-A49AFE1B1F3D}" type="parTrans" cxnId="{24948838-A2DC-734A-8313-E247682E22C1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E625DF66-343B-7444-822A-102EA2399089}" type="sibTrans" cxnId="{24948838-A2DC-734A-8313-E247682E22C1}">
      <dgm:prSet/>
      <dgm:spPr/>
      <dgm:t>
        <a:bodyPr/>
        <a:lstStyle/>
        <a:p>
          <a:endParaRPr lang="en-US">
            <a:solidFill>
              <a:schemeClr val="bg2"/>
            </a:solidFill>
          </a:endParaRPr>
        </a:p>
      </dgm:t>
    </dgm:pt>
    <dgm:pt modelId="{B9CFA725-922F-154B-942D-C3C2EC9EA669}" type="pres">
      <dgm:prSet presAssocID="{79C09E05-0E21-544C-84EB-6FEA59ACB7FC}" presName="rootnode" presStyleCnt="0">
        <dgm:presLayoutVars>
          <dgm:chMax/>
          <dgm:chPref/>
          <dgm:dir/>
          <dgm:animLvl val="lvl"/>
        </dgm:presLayoutVars>
      </dgm:prSet>
      <dgm:spPr/>
    </dgm:pt>
    <dgm:pt modelId="{7FE6FF6E-27B3-0341-9A3C-58BD82835870}" type="pres">
      <dgm:prSet presAssocID="{A0E1F74A-6668-3B4F-8A5D-C1861ABCA842}" presName="composite" presStyleCnt="0"/>
      <dgm:spPr/>
    </dgm:pt>
    <dgm:pt modelId="{AE593A00-9863-D845-8E14-4A8E8F25673A}" type="pres">
      <dgm:prSet presAssocID="{A0E1F74A-6668-3B4F-8A5D-C1861ABCA842}" presName="LShape" presStyleLbl="alignNode1" presStyleIdx="0" presStyleCnt="9"/>
      <dgm:spPr/>
    </dgm:pt>
    <dgm:pt modelId="{F495E8FC-70CC-8E46-B195-24F97D8758C6}" type="pres">
      <dgm:prSet presAssocID="{A0E1F74A-6668-3B4F-8A5D-C1861ABCA842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D59135BF-54FF-D840-A127-7A17213CB97F}" type="pres">
      <dgm:prSet presAssocID="{A0E1F74A-6668-3B4F-8A5D-C1861ABCA842}" presName="Triangle" presStyleLbl="alignNode1" presStyleIdx="1" presStyleCnt="9"/>
      <dgm:spPr/>
    </dgm:pt>
    <dgm:pt modelId="{8387E364-38E6-104E-8324-B340FA036BAE}" type="pres">
      <dgm:prSet presAssocID="{39D89BA2-2589-9A4A-A7CC-34AA5C18FFD4}" presName="sibTrans" presStyleCnt="0"/>
      <dgm:spPr/>
    </dgm:pt>
    <dgm:pt modelId="{27A4459B-122D-1F41-B0E9-81CB6366F8D1}" type="pres">
      <dgm:prSet presAssocID="{39D89BA2-2589-9A4A-A7CC-34AA5C18FFD4}" presName="space" presStyleCnt="0"/>
      <dgm:spPr/>
    </dgm:pt>
    <dgm:pt modelId="{F273808A-7CC3-A348-84C5-0E1CFD6E225E}" type="pres">
      <dgm:prSet presAssocID="{6CA8D880-DB2F-BA4D-B070-2C960E2267ED}" presName="composite" presStyleCnt="0"/>
      <dgm:spPr/>
    </dgm:pt>
    <dgm:pt modelId="{64C8D96F-8A51-DF4B-9816-B1A3270AF3CF}" type="pres">
      <dgm:prSet presAssocID="{6CA8D880-DB2F-BA4D-B070-2C960E2267ED}" presName="LShape" presStyleLbl="alignNode1" presStyleIdx="2" presStyleCnt="9"/>
      <dgm:spPr/>
    </dgm:pt>
    <dgm:pt modelId="{36A1AF03-4FAB-264D-8333-8BDD489C7585}" type="pres">
      <dgm:prSet presAssocID="{6CA8D880-DB2F-BA4D-B070-2C960E2267ED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4CD20873-2BEE-7F4C-B71E-1B93D6724220}" type="pres">
      <dgm:prSet presAssocID="{6CA8D880-DB2F-BA4D-B070-2C960E2267ED}" presName="Triangle" presStyleLbl="alignNode1" presStyleIdx="3" presStyleCnt="9"/>
      <dgm:spPr/>
    </dgm:pt>
    <dgm:pt modelId="{DB93F7A7-F31A-6C44-8FD5-D9C92007DA4C}" type="pres">
      <dgm:prSet presAssocID="{68C645CA-0791-9B4B-A25A-0BFB3015FE61}" presName="sibTrans" presStyleCnt="0"/>
      <dgm:spPr/>
    </dgm:pt>
    <dgm:pt modelId="{10AE44F9-EC3F-5844-81DF-0C86AA4BF46A}" type="pres">
      <dgm:prSet presAssocID="{68C645CA-0791-9B4B-A25A-0BFB3015FE61}" presName="space" presStyleCnt="0"/>
      <dgm:spPr/>
    </dgm:pt>
    <dgm:pt modelId="{E6B06850-4458-9844-BA01-9CE524AB2BAC}" type="pres">
      <dgm:prSet presAssocID="{ACAD5A3E-AC7E-DB4B-9617-0F3F3CD87009}" presName="composite" presStyleCnt="0"/>
      <dgm:spPr/>
    </dgm:pt>
    <dgm:pt modelId="{BE759972-BA44-AC4D-9CF3-9887388F6D2A}" type="pres">
      <dgm:prSet presAssocID="{ACAD5A3E-AC7E-DB4B-9617-0F3F3CD87009}" presName="LShape" presStyleLbl="alignNode1" presStyleIdx="4" presStyleCnt="9"/>
      <dgm:spPr/>
    </dgm:pt>
    <dgm:pt modelId="{ACC645DF-7DDC-CC43-ACA3-C9ED9DFB3DE9}" type="pres">
      <dgm:prSet presAssocID="{ACAD5A3E-AC7E-DB4B-9617-0F3F3CD87009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9FE8374F-D9A2-F344-8DE6-ED4EF4C8C9D5}" type="pres">
      <dgm:prSet presAssocID="{ACAD5A3E-AC7E-DB4B-9617-0F3F3CD87009}" presName="Triangle" presStyleLbl="alignNode1" presStyleIdx="5" presStyleCnt="9"/>
      <dgm:spPr/>
    </dgm:pt>
    <dgm:pt modelId="{2F494793-2C2D-2C48-B71A-82A37BFA8869}" type="pres">
      <dgm:prSet presAssocID="{B499DA69-0D24-2C42-A69D-86E427536E23}" presName="sibTrans" presStyleCnt="0"/>
      <dgm:spPr/>
    </dgm:pt>
    <dgm:pt modelId="{389051DE-94CD-A340-A7FB-38489A8A8BDD}" type="pres">
      <dgm:prSet presAssocID="{B499DA69-0D24-2C42-A69D-86E427536E23}" presName="space" presStyleCnt="0"/>
      <dgm:spPr/>
    </dgm:pt>
    <dgm:pt modelId="{9095CE74-9678-9E49-A6D8-002834653848}" type="pres">
      <dgm:prSet presAssocID="{CE578F1E-F804-EB47-B4BF-E12F8560CA94}" presName="composite" presStyleCnt="0"/>
      <dgm:spPr/>
    </dgm:pt>
    <dgm:pt modelId="{19E29F38-2029-6C4B-B3A0-7FED39B18E63}" type="pres">
      <dgm:prSet presAssocID="{CE578F1E-F804-EB47-B4BF-E12F8560CA94}" presName="LShape" presStyleLbl="alignNode1" presStyleIdx="6" presStyleCnt="9"/>
      <dgm:spPr/>
    </dgm:pt>
    <dgm:pt modelId="{8E24C747-9ECF-C54F-9BA4-B9EC1C73F63F}" type="pres">
      <dgm:prSet presAssocID="{CE578F1E-F804-EB47-B4BF-E12F8560CA94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00C23FED-AB4F-2D48-8653-F8699985A14A}" type="pres">
      <dgm:prSet presAssocID="{CE578F1E-F804-EB47-B4BF-E12F8560CA94}" presName="Triangle" presStyleLbl="alignNode1" presStyleIdx="7" presStyleCnt="9"/>
      <dgm:spPr/>
    </dgm:pt>
    <dgm:pt modelId="{4257A00D-1CB4-7246-BC65-5EC1E407E8BA}" type="pres">
      <dgm:prSet presAssocID="{1A90DAD0-F65B-8541-AE80-91253B518D5F}" presName="sibTrans" presStyleCnt="0"/>
      <dgm:spPr/>
    </dgm:pt>
    <dgm:pt modelId="{EB26F24E-50CC-184D-8B18-7549D76B4173}" type="pres">
      <dgm:prSet presAssocID="{1A90DAD0-F65B-8541-AE80-91253B518D5F}" presName="space" presStyleCnt="0"/>
      <dgm:spPr/>
    </dgm:pt>
    <dgm:pt modelId="{1240480D-B9B3-C740-A1C9-B0A7D602BDBD}" type="pres">
      <dgm:prSet presAssocID="{3FE1F584-69B6-0A4B-B86C-BE3EA492F679}" presName="composite" presStyleCnt="0"/>
      <dgm:spPr/>
    </dgm:pt>
    <dgm:pt modelId="{BE652F3C-E77B-8F42-B0E7-0DDA40DE354C}" type="pres">
      <dgm:prSet presAssocID="{3FE1F584-69B6-0A4B-B86C-BE3EA492F679}" presName="LShape" presStyleLbl="alignNode1" presStyleIdx="8" presStyleCnt="9"/>
      <dgm:spPr/>
    </dgm:pt>
    <dgm:pt modelId="{91BA60E9-D855-9D49-BA87-B52E4F4D1DB0}" type="pres">
      <dgm:prSet presAssocID="{3FE1F584-69B6-0A4B-B86C-BE3EA492F679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C56F2B00-F3CC-DD43-9988-54DE11128F4A}" srcId="{79C09E05-0E21-544C-84EB-6FEA59ACB7FC}" destId="{6CA8D880-DB2F-BA4D-B070-2C960E2267ED}" srcOrd="1" destOrd="0" parTransId="{CF85FE1B-B9F7-824F-AC0C-4A9484C0C65F}" sibTransId="{68C645CA-0791-9B4B-A25A-0BFB3015FE61}"/>
    <dgm:cxn modelId="{AD39F601-5EF2-EF45-9B51-4B26D0FBD869}" srcId="{CE578F1E-F804-EB47-B4BF-E12F8560CA94}" destId="{50A95A80-7D4A-3F45-B864-88DA88B89A92}" srcOrd="0" destOrd="0" parTransId="{83D57DAB-801E-9245-A528-99799AE5DED0}" sibTransId="{A59A275E-A5F8-AF42-B738-795833CC5D86}"/>
    <dgm:cxn modelId="{FD705C05-B4EE-C843-9859-436079B3CE06}" type="presOf" srcId="{6CA8D880-DB2F-BA4D-B070-2C960E2267ED}" destId="{36A1AF03-4FAB-264D-8333-8BDD489C7585}" srcOrd="0" destOrd="0" presId="urn:microsoft.com/office/officeart/2009/3/layout/StepUpProcess"/>
    <dgm:cxn modelId="{DCD3FF2E-8DAF-7843-BB88-94208546899D}" srcId="{6CA8D880-DB2F-BA4D-B070-2C960E2267ED}" destId="{A6164380-DD13-A04D-989B-ED0C1D98869B}" srcOrd="0" destOrd="0" parTransId="{BAB88857-ABFC-DF4C-B6D1-FD463BB999B9}" sibTransId="{6FB8F6C7-8330-A84F-87F9-B2D53A104293}"/>
    <dgm:cxn modelId="{EACBF831-9D9B-D540-B327-FF9F99AB9435}" srcId="{79C09E05-0E21-544C-84EB-6FEA59ACB7FC}" destId="{ACAD5A3E-AC7E-DB4B-9617-0F3F3CD87009}" srcOrd="2" destOrd="0" parTransId="{91667E41-31FD-B344-8940-5BDD44B330E3}" sibTransId="{B499DA69-0D24-2C42-A69D-86E427536E23}"/>
    <dgm:cxn modelId="{24948838-A2DC-734A-8313-E247682E22C1}" srcId="{3FE1F584-69B6-0A4B-B86C-BE3EA492F679}" destId="{3A8C5C0C-422B-C647-8CC9-ADA926633962}" srcOrd="0" destOrd="0" parTransId="{43B66224-EBB5-1D4D-B0A2-A49AFE1B1F3D}" sibTransId="{E625DF66-343B-7444-822A-102EA2399089}"/>
    <dgm:cxn modelId="{91FD6E39-AB46-7A40-B2D5-1194E7EFB97C}" srcId="{79C09E05-0E21-544C-84EB-6FEA59ACB7FC}" destId="{A0E1F74A-6668-3B4F-8A5D-C1861ABCA842}" srcOrd="0" destOrd="0" parTransId="{F5F8D579-73EF-E448-B956-42AE444FD539}" sibTransId="{39D89BA2-2589-9A4A-A7CC-34AA5C18FFD4}"/>
    <dgm:cxn modelId="{938A2647-F5E6-904E-8923-D06F906C8F00}" srcId="{79C09E05-0E21-544C-84EB-6FEA59ACB7FC}" destId="{3FE1F584-69B6-0A4B-B86C-BE3EA492F679}" srcOrd="4" destOrd="0" parTransId="{CAEBF328-67C1-E544-B678-DC46FE7F40DB}" sibTransId="{F7665A07-C5C9-934B-A1F6-FB6F09F2A3E5}"/>
    <dgm:cxn modelId="{9DB4CE5F-F471-A146-8593-E968839D8C69}" srcId="{A0E1F74A-6668-3B4F-8A5D-C1861ABCA842}" destId="{4FC43B00-13D7-F04F-B34C-059689C8D4C4}" srcOrd="0" destOrd="0" parTransId="{7538C1F3-4458-5E4A-BD63-9681C324E845}" sibTransId="{20BDC820-E249-2F4B-946C-09B5214B5333}"/>
    <dgm:cxn modelId="{B5F9976E-D815-7645-B6B9-84015BA8A733}" type="presOf" srcId="{79C09E05-0E21-544C-84EB-6FEA59ACB7FC}" destId="{B9CFA725-922F-154B-942D-C3C2EC9EA669}" srcOrd="0" destOrd="0" presId="urn:microsoft.com/office/officeart/2009/3/layout/StepUpProcess"/>
    <dgm:cxn modelId="{8783F76F-FC39-1349-86FF-20894746EFCF}" type="presOf" srcId="{4FC43B00-13D7-F04F-B34C-059689C8D4C4}" destId="{F495E8FC-70CC-8E46-B195-24F97D8758C6}" srcOrd="0" destOrd="1" presId="urn:microsoft.com/office/officeart/2009/3/layout/StepUpProcess"/>
    <dgm:cxn modelId="{B8414271-98E5-0C47-8DC1-A209661197A2}" srcId="{79C09E05-0E21-544C-84EB-6FEA59ACB7FC}" destId="{CE578F1E-F804-EB47-B4BF-E12F8560CA94}" srcOrd="3" destOrd="0" parTransId="{B10512AC-825B-B14C-AAAC-7C022050CE2B}" sibTransId="{1A90DAD0-F65B-8541-AE80-91253B518D5F}"/>
    <dgm:cxn modelId="{FC0E7F71-D641-9246-8123-190E5A5A3324}" type="presOf" srcId="{3FE1F584-69B6-0A4B-B86C-BE3EA492F679}" destId="{91BA60E9-D855-9D49-BA87-B52E4F4D1DB0}" srcOrd="0" destOrd="0" presId="urn:microsoft.com/office/officeart/2009/3/layout/StepUpProcess"/>
    <dgm:cxn modelId="{CC35E676-2673-664A-AAB5-682939F88680}" type="presOf" srcId="{A2E0878F-6C6B-5B45-BEEB-1000AC22F905}" destId="{ACC645DF-7DDC-CC43-ACA3-C9ED9DFB3DE9}" srcOrd="0" destOrd="1" presId="urn:microsoft.com/office/officeart/2009/3/layout/StepUpProcess"/>
    <dgm:cxn modelId="{D9E1E48D-B734-5E41-BDAE-E6568BDA8C1D}" type="presOf" srcId="{CE578F1E-F804-EB47-B4BF-E12F8560CA94}" destId="{8E24C747-9ECF-C54F-9BA4-B9EC1C73F63F}" srcOrd="0" destOrd="0" presId="urn:microsoft.com/office/officeart/2009/3/layout/StepUpProcess"/>
    <dgm:cxn modelId="{90D89493-1AA1-5743-B01E-6B7494C56E08}" type="presOf" srcId="{ACAD5A3E-AC7E-DB4B-9617-0F3F3CD87009}" destId="{ACC645DF-7DDC-CC43-ACA3-C9ED9DFB3DE9}" srcOrd="0" destOrd="0" presId="urn:microsoft.com/office/officeart/2009/3/layout/StepUpProcess"/>
    <dgm:cxn modelId="{81E66194-2525-6541-8648-0F194497B513}" type="presOf" srcId="{A6164380-DD13-A04D-989B-ED0C1D98869B}" destId="{36A1AF03-4FAB-264D-8333-8BDD489C7585}" srcOrd="0" destOrd="1" presId="urn:microsoft.com/office/officeart/2009/3/layout/StepUpProcess"/>
    <dgm:cxn modelId="{0719EB9E-3097-0A4A-B13E-8547F6CEF0B5}" srcId="{ACAD5A3E-AC7E-DB4B-9617-0F3F3CD87009}" destId="{A2E0878F-6C6B-5B45-BEEB-1000AC22F905}" srcOrd="0" destOrd="0" parTransId="{019E0664-B0D3-A242-9A71-FF534CB254A0}" sibTransId="{EF4F5C87-EA39-8441-A6F8-E77C9251949B}"/>
    <dgm:cxn modelId="{D609DBA5-D175-FC4E-A647-E2EB20E1CD98}" type="presOf" srcId="{3A8C5C0C-422B-C647-8CC9-ADA926633962}" destId="{91BA60E9-D855-9D49-BA87-B52E4F4D1DB0}" srcOrd="0" destOrd="1" presId="urn:microsoft.com/office/officeart/2009/3/layout/StepUpProcess"/>
    <dgm:cxn modelId="{28DF89BA-BAB5-A54B-A976-9521125A6E44}" type="presOf" srcId="{A0E1F74A-6668-3B4F-8A5D-C1861ABCA842}" destId="{F495E8FC-70CC-8E46-B195-24F97D8758C6}" srcOrd="0" destOrd="0" presId="urn:microsoft.com/office/officeart/2009/3/layout/StepUpProcess"/>
    <dgm:cxn modelId="{24E4F9EF-FF0C-D64B-BA77-A727B0789857}" type="presOf" srcId="{50A95A80-7D4A-3F45-B864-88DA88B89A92}" destId="{8E24C747-9ECF-C54F-9BA4-B9EC1C73F63F}" srcOrd="0" destOrd="1" presId="urn:microsoft.com/office/officeart/2009/3/layout/StepUpProcess"/>
    <dgm:cxn modelId="{539A1A0F-3237-F448-91AF-89ED05B2F658}" type="presParOf" srcId="{B9CFA725-922F-154B-942D-C3C2EC9EA669}" destId="{7FE6FF6E-27B3-0341-9A3C-58BD82835870}" srcOrd="0" destOrd="0" presId="urn:microsoft.com/office/officeart/2009/3/layout/StepUpProcess"/>
    <dgm:cxn modelId="{A0976F95-C346-C14D-8F41-A24EC4147E6A}" type="presParOf" srcId="{7FE6FF6E-27B3-0341-9A3C-58BD82835870}" destId="{AE593A00-9863-D845-8E14-4A8E8F25673A}" srcOrd="0" destOrd="0" presId="urn:microsoft.com/office/officeart/2009/3/layout/StepUpProcess"/>
    <dgm:cxn modelId="{24C68B95-55F6-8846-B6E2-4E11217930C1}" type="presParOf" srcId="{7FE6FF6E-27B3-0341-9A3C-58BD82835870}" destId="{F495E8FC-70CC-8E46-B195-24F97D8758C6}" srcOrd="1" destOrd="0" presId="urn:microsoft.com/office/officeart/2009/3/layout/StepUpProcess"/>
    <dgm:cxn modelId="{D789F503-952B-4F45-901A-6608B548655E}" type="presParOf" srcId="{7FE6FF6E-27B3-0341-9A3C-58BD82835870}" destId="{D59135BF-54FF-D840-A127-7A17213CB97F}" srcOrd="2" destOrd="0" presId="urn:microsoft.com/office/officeart/2009/3/layout/StepUpProcess"/>
    <dgm:cxn modelId="{D261C021-903E-964C-A0F3-17BDB2010A2A}" type="presParOf" srcId="{B9CFA725-922F-154B-942D-C3C2EC9EA669}" destId="{8387E364-38E6-104E-8324-B340FA036BAE}" srcOrd="1" destOrd="0" presId="urn:microsoft.com/office/officeart/2009/3/layout/StepUpProcess"/>
    <dgm:cxn modelId="{5477A032-8EA1-BC4B-B9D7-F7C64E34B8F5}" type="presParOf" srcId="{8387E364-38E6-104E-8324-B340FA036BAE}" destId="{27A4459B-122D-1F41-B0E9-81CB6366F8D1}" srcOrd="0" destOrd="0" presId="urn:microsoft.com/office/officeart/2009/3/layout/StepUpProcess"/>
    <dgm:cxn modelId="{D5ACB313-E72D-0D46-B1EC-CC6ABA821C6A}" type="presParOf" srcId="{B9CFA725-922F-154B-942D-C3C2EC9EA669}" destId="{F273808A-7CC3-A348-84C5-0E1CFD6E225E}" srcOrd="2" destOrd="0" presId="urn:microsoft.com/office/officeart/2009/3/layout/StepUpProcess"/>
    <dgm:cxn modelId="{E59E8031-1316-BA48-8B48-8A7F624DE13A}" type="presParOf" srcId="{F273808A-7CC3-A348-84C5-0E1CFD6E225E}" destId="{64C8D96F-8A51-DF4B-9816-B1A3270AF3CF}" srcOrd="0" destOrd="0" presId="urn:microsoft.com/office/officeart/2009/3/layout/StepUpProcess"/>
    <dgm:cxn modelId="{C3D7FBA1-9609-B34D-A4CE-9FDDE69B6EE2}" type="presParOf" srcId="{F273808A-7CC3-A348-84C5-0E1CFD6E225E}" destId="{36A1AF03-4FAB-264D-8333-8BDD489C7585}" srcOrd="1" destOrd="0" presId="urn:microsoft.com/office/officeart/2009/3/layout/StepUpProcess"/>
    <dgm:cxn modelId="{17F02CB0-2117-694A-8CDC-6BF74A6CF648}" type="presParOf" srcId="{F273808A-7CC3-A348-84C5-0E1CFD6E225E}" destId="{4CD20873-2BEE-7F4C-B71E-1B93D6724220}" srcOrd="2" destOrd="0" presId="urn:microsoft.com/office/officeart/2009/3/layout/StepUpProcess"/>
    <dgm:cxn modelId="{4B16CFD8-CAF8-9D4E-B6ED-9711927246D9}" type="presParOf" srcId="{B9CFA725-922F-154B-942D-C3C2EC9EA669}" destId="{DB93F7A7-F31A-6C44-8FD5-D9C92007DA4C}" srcOrd="3" destOrd="0" presId="urn:microsoft.com/office/officeart/2009/3/layout/StepUpProcess"/>
    <dgm:cxn modelId="{3D31AF1B-2937-8D45-B6A7-C017E92E5CBD}" type="presParOf" srcId="{DB93F7A7-F31A-6C44-8FD5-D9C92007DA4C}" destId="{10AE44F9-EC3F-5844-81DF-0C86AA4BF46A}" srcOrd="0" destOrd="0" presId="urn:microsoft.com/office/officeart/2009/3/layout/StepUpProcess"/>
    <dgm:cxn modelId="{42956DE8-7E55-4844-8F6D-AF6CCB3F8EC7}" type="presParOf" srcId="{B9CFA725-922F-154B-942D-C3C2EC9EA669}" destId="{E6B06850-4458-9844-BA01-9CE524AB2BAC}" srcOrd="4" destOrd="0" presId="urn:microsoft.com/office/officeart/2009/3/layout/StepUpProcess"/>
    <dgm:cxn modelId="{81F21172-DB92-8A4A-8BAF-461EEACB9790}" type="presParOf" srcId="{E6B06850-4458-9844-BA01-9CE524AB2BAC}" destId="{BE759972-BA44-AC4D-9CF3-9887388F6D2A}" srcOrd="0" destOrd="0" presId="urn:microsoft.com/office/officeart/2009/3/layout/StepUpProcess"/>
    <dgm:cxn modelId="{622D4219-C869-C44E-BA50-748814E17780}" type="presParOf" srcId="{E6B06850-4458-9844-BA01-9CE524AB2BAC}" destId="{ACC645DF-7DDC-CC43-ACA3-C9ED9DFB3DE9}" srcOrd="1" destOrd="0" presId="urn:microsoft.com/office/officeart/2009/3/layout/StepUpProcess"/>
    <dgm:cxn modelId="{A85FDE2E-8DBB-0C4C-891E-8082E0F2268A}" type="presParOf" srcId="{E6B06850-4458-9844-BA01-9CE524AB2BAC}" destId="{9FE8374F-D9A2-F344-8DE6-ED4EF4C8C9D5}" srcOrd="2" destOrd="0" presId="urn:microsoft.com/office/officeart/2009/3/layout/StepUpProcess"/>
    <dgm:cxn modelId="{1EC64A1E-1078-B74A-82D6-E8D01D0F13F7}" type="presParOf" srcId="{B9CFA725-922F-154B-942D-C3C2EC9EA669}" destId="{2F494793-2C2D-2C48-B71A-82A37BFA8869}" srcOrd="5" destOrd="0" presId="urn:microsoft.com/office/officeart/2009/3/layout/StepUpProcess"/>
    <dgm:cxn modelId="{796B4D6E-0C6F-CC44-8A11-E3BA06C37804}" type="presParOf" srcId="{2F494793-2C2D-2C48-B71A-82A37BFA8869}" destId="{389051DE-94CD-A340-A7FB-38489A8A8BDD}" srcOrd="0" destOrd="0" presId="urn:microsoft.com/office/officeart/2009/3/layout/StepUpProcess"/>
    <dgm:cxn modelId="{C1273E06-9756-3749-8CBA-AF14CD67CB52}" type="presParOf" srcId="{B9CFA725-922F-154B-942D-C3C2EC9EA669}" destId="{9095CE74-9678-9E49-A6D8-002834653848}" srcOrd="6" destOrd="0" presId="urn:microsoft.com/office/officeart/2009/3/layout/StepUpProcess"/>
    <dgm:cxn modelId="{3B9F6AF5-8A01-6D4D-B7E3-CE8ADA5FF66B}" type="presParOf" srcId="{9095CE74-9678-9E49-A6D8-002834653848}" destId="{19E29F38-2029-6C4B-B3A0-7FED39B18E63}" srcOrd="0" destOrd="0" presId="urn:microsoft.com/office/officeart/2009/3/layout/StepUpProcess"/>
    <dgm:cxn modelId="{08811C88-3A59-5046-8F82-B7B7B0808EC4}" type="presParOf" srcId="{9095CE74-9678-9E49-A6D8-002834653848}" destId="{8E24C747-9ECF-C54F-9BA4-B9EC1C73F63F}" srcOrd="1" destOrd="0" presId="urn:microsoft.com/office/officeart/2009/3/layout/StepUpProcess"/>
    <dgm:cxn modelId="{B51B816F-4A78-2647-8714-79FF32D34226}" type="presParOf" srcId="{9095CE74-9678-9E49-A6D8-002834653848}" destId="{00C23FED-AB4F-2D48-8653-F8699985A14A}" srcOrd="2" destOrd="0" presId="urn:microsoft.com/office/officeart/2009/3/layout/StepUpProcess"/>
    <dgm:cxn modelId="{DDE33B7C-144C-2245-AB2F-326DA1AA27E1}" type="presParOf" srcId="{B9CFA725-922F-154B-942D-C3C2EC9EA669}" destId="{4257A00D-1CB4-7246-BC65-5EC1E407E8BA}" srcOrd="7" destOrd="0" presId="urn:microsoft.com/office/officeart/2009/3/layout/StepUpProcess"/>
    <dgm:cxn modelId="{3B55EBC5-F5A0-F949-8C1A-B1DACDE04C37}" type="presParOf" srcId="{4257A00D-1CB4-7246-BC65-5EC1E407E8BA}" destId="{EB26F24E-50CC-184D-8B18-7549D76B4173}" srcOrd="0" destOrd="0" presId="urn:microsoft.com/office/officeart/2009/3/layout/StepUpProcess"/>
    <dgm:cxn modelId="{4EAA18E3-76D0-5943-B360-0D71438454FF}" type="presParOf" srcId="{B9CFA725-922F-154B-942D-C3C2EC9EA669}" destId="{1240480D-B9B3-C740-A1C9-B0A7D602BDBD}" srcOrd="8" destOrd="0" presId="urn:microsoft.com/office/officeart/2009/3/layout/StepUpProcess"/>
    <dgm:cxn modelId="{A280B137-0AAF-3E48-8A98-743D07A842C8}" type="presParOf" srcId="{1240480D-B9B3-C740-A1C9-B0A7D602BDBD}" destId="{BE652F3C-E77B-8F42-B0E7-0DDA40DE354C}" srcOrd="0" destOrd="0" presId="urn:microsoft.com/office/officeart/2009/3/layout/StepUpProcess"/>
    <dgm:cxn modelId="{5AB3BC52-96A8-4E4E-B17F-86035E1394B4}" type="presParOf" srcId="{1240480D-B9B3-C740-A1C9-B0A7D602BDBD}" destId="{91BA60E9-D855-9D49-BA87-B52E4F4D1DB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D2777-B0B3-48A8-A1A1-F46E09E658A8}">
      <dsp:nvSpPr>
        <dsp:cNvPr id="0" name=""/>
        <dsp:cNvSpPr/>
      </dsp:nvSpPr>
      <dsp:spPr>
        <a:xfrm rot="5400000">
          <a:off x="5436004" y="-2406232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Initializes a brand new Git repository and begins tracking an existing directory </a:t>
          </a:r>
          <a:endParaRPr lang="en-US" sz="1100" kern="1200" dirty="0">
            <a:solidFill>
              <a:schemeClr val="bg2"/>
            </a:solidFill>
          </a:endParaRPr>
        </a:p>
      </dsp:txBody>
      <dsp:txXfrm rot="-5400000">
        <a:off x="2980943" y="67835"/>
        <a:ext cx="5280450" cy="351322"/>
      </dsp:txXfrm>
    </dsp:sp>
    <dsp:sp modelId="{919F2EAC-EDA1-4008-9504-E9D3F26EA9D2}">
      <dsp:nvSpPr>
        <dsp:cNvPr id="0" name=""/>
        <dsp:cNvSpPr/>
      </dsp:nvSpPr>
      <dsp:spPr>
        <a:xfrm>
          <a:off x="0" y="161"/>
          <a:ext cx="2980944" cy="48666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</a:t>
          </a:r>
          <a:r>
            <a:rPr lang="en-US" sz="2500" b="0" i="0" kern="1200" dirty="0" err="1"/>
            <a:t>init</a:t>
          </a:r>
          <a:endParaRPr lang="en-US" sz="2500" kern="1200" dirty="0"/>
        </a:p>
      </dsp:txBody>
      <dsp:txXfrm>
        <a:off x="23757" y="23918"/>
        <a:ext cx="2933430" cy="439153"/>
      </dsp:txXfrm>
    </dsp:sp>
    <dsp:sp modelId="{9F511821-30C7-44EE-BE15-ED30B4A1A90E}">
      <dsp:nvSpPr>
        <dsp:cNvPr id="0" name=""/>
        <dsp:cNvSpPr/>
      </dsp:nvSpPr>
      <dsp:spPr>
        <a:xfrm rot="5400000">
          <a:off x="5436004" y="-1895231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1135788"/>
            <a:satOff val="-980"/>
            <a:lumOff val="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135788"/>
              <a:satOff val="-980"/>
              <a:lumOff val="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Creates a local copy of a project that already exists remotely</a:t>
          </a:r>
        </a:p>
      </dsp:txBody>
      <dsp:txXfrm rot="-5400000">
        <a:off x="2980943" y="578836"/>
        <a:ext cx="5280450" cy="351322"/>
      </dsp:txXfrm>
    </dsp:sp>
    <dsp:sp modelId="{7D7181C3-79D2-42C9-BE6D-B368A3308A35}">
      <dsp:nvSpPr>
        <dsp:cNvPr id="0" name=""/>
        <dsp:cNvSpPr/>
      </dsp:nvSpPr>
      <dsp:spPr>
        <a:xfrm>
          <a:off x="0" y="511162"/>
          <a:ext cx="2980944" cy="486667"/>
        </a:xfrm>
        <a:prstGeom prst="roundRect">
          <a:avLst/>
        </a:prstGeom>
        <a:solidFill>
          <a:schemeClr val="accent3">
            <a:hueOff val="1186780"/>
            <a:satOff val="-3670"/>
            <a:lumOff val="16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clone</a:t>
          </a:r>
        </a:p>
      </dsp:txBody>
      <dsp:txXfrm>
        <a:off x="23757" y="534919"/>
        <a:ext cx="2933430" cy="439153"/>
      </dsp:txXfrm>
    </dsp:sp>
    <dsp:sp modelId="{05ACDEAE-5449-40F8-9816-9F0D5866E996}">
      <dsp:nvSpPr>
        <dsp:cNvPr id="0" name=""/>
        <dsp:cNvSpPr/>
      </dsp:nvSpPr>
      <dsp:spPr>
        <a:xfrm rot="5400000">
          <a:off x="5436004" y="-1384230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2271576"/>
            <a:satOff val="-1959"/>
            <a:lumOff val="74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2271576"/>
              <a:satOff val="-1959"/>
              <a:lumOff val="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Saves the snapshot to the project history and completes the change-tracking process</a:t>
          </a:r>
        </a:p>
      </dsp:txBody>
      <dsp:txXfrm rot="-5400000">
        <a:off x="2980943" y="1089837"/>
        <a:ext cx="5280450" cy="351322"/>
      </dsp:txXfrm>
    </dsp:sp>
    <dsp:sp modelId="{1A1533F1-B6EF-4DC4-9804-99FECDE4497E}">
      <dsp:nvSpPr>
        <dsp:cNvPr id="0" name=""/>
        <dsp:cNvSpPr/>
      </dsp:nvSpPr>
      <dsp:spPr>
        <a:xfrm>
          <a:off x="0" y="1022163"/>
          <a:ext cx="2980944" cy="486667"/>
        </a:xfrm>
        <a:prstGeom prst="roundRect">
          <a:avLst/>
        </a:prstGeom>
        <a:solidFill>
          <a:schemeClr val="accent3">
            <a:hueOff val="2373561"/>
            <a:satOff val="-7339"/>
            <a:lumOff val="33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commit</a:t>
          </a:r>
        </a:p>
      </dsp:txBody>
      <dsp:txXfrm>
        <a:off x="23757" y="1045920"/>
        <a:ext cx="2933430" cy="439153"/>
      </dsp:txXfrm>
    </dsp:sp>
    <dsp:sp modelId="{96B234E1-B1F6-4AD4-9F1E-2A2986D08063}">
      <dsp:nvSpPr>
        <dsp:cNvPr id="0" name=""/>
        <dsp:cNvSpPr/>
      </dsp:nvSpPr>
      <dsp:spPr>
        <a:xfrm rot="5400000">
          <a:off x="5436004" y="-873228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3407364"/>
            <a:satOff val="-2939"/>
            <a:lumOff val="111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3407364"/>
              <a:satOff val="-2939"/>
              <a:lumOff val="1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Shows the status of changes as untracked, modified, or staged</a:t>
          </a:r>
        </a:p>
      </dsp:txBody>
      <dsp:txXfrm rot="-5400000">
        <a:off x="2980943" y="1600839"/>
        <a:ext cx="5280450" cy="351322"/>
      </dsp:txXfrm>
    </dsp:sp>
    <dsp:sp modelId="{87379221-2FD2-42BB-B976-D3FDFD2DE368}">
      <dsp:nvSpPr>
        <dsp:cNvPr id="0" name=""/>
        <dsp:cNvSpPr/>
      </dsp:nvSpPr>
      <dsp:spPr>
        <a:xfrm>
          <a:off x="0" y="1533165"/>
          <a:ext cx="2980944" cy="486667"/>
        </a:xfrm>
        <a:prstGeom prst="roundRect">
          <a:avLst/>
        </a:prstGeom>
        <a:solidFill>
          <a:schemeClr val="accent3">
            <a:hueOff val="3560341"/>
            <a:satOff val="-11009"/>
            <a:lumOff val="5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status</a:t>
          </a:r>
        </a:p>
      </dsp:txBody>
      <dsp:txXfrm>
        <a:off x="23757" y="1556922"/>
        <a:ext cx="2933430" cy="439153"/>
      </dsp:txXfrm>
    </dsp:sp>
    <dsp:sp modelId="{627BD9A2-87AC-4DAE-8453-676C5AFB0A4B}">
      <dsp:nvSpPr>
        <dsp:cNvPr id="0" name=""/>
        <dsp:cNvSpPr/>
      </dsp:nvSpPr>
      <dsp:spPr>
        <a:xfrm rot="5400000">
          <a:off x="5436004" y="-362227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4543152"/>
            <a:satOff val="-3919"/>
            <a:lumOff val="149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4543152"/>
              <a:satOff val="-3919"/>
              <a:lumOff val="1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Shows the branches being worked on locally.</a:t>
          </a:r>
        </a:p>
      </dsp:txBody>
      <dsp:txXfrm rot="-5400000">
        <a:off x="2980943" y="2111840"/>
        <a:ext cx="5280450" cy="351322"/>
      </dsp:txXfrm>
    </dsp:sp>
    <dsp:sp modelId="{E7FECA51-2E31-4BB2-BA21-598AA0635CFE}">
      <dsp:nvSpPr>
        <dsp:cNvPr id="0" name=""/>
        <dsp:cNvSpPr/>
      </dsp:nvSpPr>
      <dsp:spPr>
        <a:xfrm>
          <a:off x="0" y="2044166"/>
          <a:ext cx="2980944" cy="486667"/>
        </a:xfrm>
        <a:prstGeom prst="roundRect">
          <a:avLst/>
        </a:prstGeom>
        <a:solidFill>
          <a:schemeClr val="accent3">
            <a:hueOff val="4747121"/>
            <a:satOff val="-14679"/>
            <a:lumOff val="67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branch</a:t>
          </a:r>
        </a:p>
      </dsp:txBody>
      <dsp:txXfrm>
        <a:off x="23757" y="2067923"/>
        <a:ext cx="2933430" cy="439153"/>
      </dsp:txXfrm>
    </dsp:sp>
    <dsp:sp modelId="{84E058B7-D423-41F9-99E3-C76472626B91}">
      <dsp:nvSpPr>
        <dsp:cNvPr id="0" name=""/>
        <dsp:cNvSpPr/>
      </dsp:nvSpPr>
      <dsp:spPr>
        <a:xfrm rot="5400000">
          <a:off x="5436004" y="148774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5678941"/>
            <a:satOff val="-4899"/>
            <a:lumOff val="186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678941"/>
              <a:satOff val="-4899"/>
              <a:lumOff val="1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Merges lines of development together</a:t>
          </a:r>
        </a:p>
      </dsp:txBody>
      <dsp:txXfrm rot="-5400000">
        <a:off x="2980943" y="2622841"/>
        <a:ext cx="5280450" cy="351322"/>
      </dsp:txXfrm>
    </dsp:sp>
    <dsp:sp modelId="{8531C7E9-197D-4211-9839-213C003C25E9}">
      <dsp:nvSpPr>
        <dsp:cNvPr id="0" name=""/>
        <dsp:cNvSpPr/>
      </dsp:nvSpPr>
      <dsp:spPr>
        <a:xfrm>
          <a:off x="0" y="2555168"/>
          <a:ext cx="2980944" cy="486667"/>
        </a:xfrm>
        <a:prstGeom prst="roundRect">
          <a:avLst/>
        </a:prstGeom>
        <a:solidFill>
          <a:schemeClr val="accent3">
            <a:hueOff val="5933902"/>
            <a:satOff val="-18349"/>
            <a:lumOff val="84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merge</a:t>
          </a:r>
        </a:p>
      </dsp:txBody>
      <dsp:txXfrm>
        <a:off x="23757" y="2578925"/>
        <a:ext cx="2933430" cy="439153"/>
      </dsp:txXfrm>
    </dsp:sp>
    <dsp:sp modelId="{0CBE881E-0DA8-49FE-9580-33DDDFDDD596}">
      <dsp:nvSpPr>
        <dsp:cNvPr id="0" name=""/>
        <dsp:cNvSpPr/>
      </dsp:nvSpPr>
      <dsp:spPr>
        <a:xfrm rot="5400000">
          <a:off x="5436004" y="659775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6814728"/>
            <a:satOff val="-5878"/>
            <a:lumOff val="223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6814728"/>
              <a:satOff val="-5878"/>
              <a:lumOff val="2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Updates the local line of development with updates from its remote counterpart</a:t>
          </a:r>
        </a:p>
      </dsp:txBody>
      <dsp:txXfrm rot="-5400000">
        <a:off x="2980943" y="3133842"/>
        <a:ext cx="5280450" cy="351322"/>
      </dsp:txXfrm>
    </dsp:sp>
    <dsp:sp modelId="{7894D1E9-801C-467A-B853-11CE2E29E21E}">
      <dsp:nvSpPr>
        <dsp:cNvPr id="0" name=""/>
        <dsp:cNvSpPr/>
      </dsp:nvSpPr>
      <dsp:spPr>
        <a:xfrm>
          <a:off x="0" y="3066169"/>
          <a:ext cx="2980944" cy="486667"/>
        </a:xfrm>
        <a:prstGeom prst="roundRect">
          <a:avLst/>
        </a:prstGeom>
        <a:solidFill>
          <a:schemeClr val="accent3">
            <a:hueOff val="7120682"/>
            <a:satOff val="-22018"/>
            <a:lumOff val="100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pull</a:t>
          </a:r>
        </a:p>
      </dsp:txBody>
      <dsp:txXfrm>
        <a:off x="23757" y="3089926"/>
        <a:ext cx="2933430" cy="439153"/>
      </dsp:txXfrm>
    </dsp:sp>
    <dsp:sp modelId="{A718F9D1-B626-4505-BC3C-72F1A58196B3}">
      <dsp:nvSpPr>
        <dsp:cNvPr id="0" name=""/>
        <dsp:cNvSpPr/>
      </dsp:nvSpPr>
      <dsp:spPr>
        <a:xfrm rot="5400000">
          <a:off x="5436004" y="1170776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7950516"/>
            <a:satOff val="-6858"/>
            <a:lumOff val="26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7950516"/>
              <a:satOff val="-6858"/>
              <a:lumOff val="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Updates the remote repository with any commits made locally to a branch.</a:t>
          </a:r>
        </a:p>
      </dsp:txBody>
      <dsp:txXfrm rot="-5400000">
        <a:off x="2980943" y="3644843"/>
        <a:ext cx="5280450" cy="351322"/>
      </dsp:txXfrm>
    </dsp:sp>
    <dsp:sp modelId="{8A43D587-55EA-4489-BABB-D21F00D0B445}">
      <dsp:nvSpPr>
        <dsp:cNvPr id="0" name=""/>
        <dsp:cNvSpPr/>
      </dsp:nvSpPr>
      <dsp:spPr>
        <a:xfrm>
          <a:off x="0" y="3577170"/>
          <a:ext cx="2980944" cy="486667"/>
        </a:xfrm>
        <a:prstGeom prst="roundRect">
          <a:avLst/>
        </a:prstGeom>
        <a:solidFill>
          <a:schemeClr val="accent3">
            <a:hueOff val="8307462"/>
            <a:satOff val="-25688"/>
            <a:lumOff val="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push</a:t>
          </a:r>
        </a:p>
      </dsp:txBody>
      <dsp:txXfrm>
        <a:off x="23757" y="3600927"/>
        <a:ext cx="2933430" cy="439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93A00-9863-D845-8E14-4A8E8F25673A}">
      <dsp:nvSpPr>
        <dsp:cNvPr id="0" name=""/>
        <dsp:cNvSpPr/>
      </dsp:nvSpPr>
      <dsp:spPr>
        <a:xfrm rot="5400000">
          <a:off x="307830" y="2417544"/>
          <a:ext cx="919196" cy="152952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5E8FC-70CC-8E46-B195-24F97D8758C6}">
      <dsp:nvSpPr>
        <dsp:cNvPr id="0" name=""/>
        <dsp:cNvSpPr/>
      </dsp:nvSpPr>
      <dsp:spPr>
        <a:xfrm>
          <a:off x="154394" y="2874542"/>
          <a:ext cx="1380861" cy="121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solidFill>
                <a:schemeClr val="bg2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What is GitHub?</a:t>
          </a:r>
          <a:endParaRPr lang="en-US" sz="1000" kern="1200" dirty="0">
            <a:solidFill>
              <a:schemeClr val="bg2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>
              <a:solidFill>
                <a:schemeClr val="bg2"/>
              </a:solidFill>
            </a:rPr>
            <a:t>Hey, it's your first time here, so let's not take any chances. Check out this short video to understand why people use GitHub.</a:t>
          </a:r>
          <a:endParaRPr lang="en-US" sz="800" kern="1200" dirty="0">
            <a:solidFill>
              <a:schemeClr val="bg2"/>
            </a:solidFill>
          </a:endParaRPr>
        </a:p>
      </dsp:txBody>
      <dsp:txXfrm>
        <a:off x="154394" y="2874542"/>
        <a:ext cx="1380861" cy="1210406"/>
      </dsp:txXfrm>
    </dsp:sp>
    <dsp:sp modelId="{D59135BF-54FF-D840-A127-7A17213CB97F}">
      <dsp:nvSpPr>
        <dsp:cNvPr id="0" name=""/>
        <dsp:cNvSpPr/>
      </dsp:nvSpPr>
      <dsp:spPr>
        <a:xfrm>
          <a:off x="1274715" y="2304939"/>
          <a:ext cx="260539" cy="260539"/>
        </a:xfrm>
        <a:prstGeom prst="triangle">
          <a:avLst>
            <a:gd name="adj" fmla="val 100000"/>
          </a:avLst>
        </a:prstGeom>
        <a:solidFill>
          <a:schemeClr val="accent2">
            <a:hueOff val="368443"/>
            <a:satOff val="1691"/>
            <a:lumOff val="2426"/>
            <a:alphaOff val="0"/>
          </a:schemeClr>
        </a:solidFill>
        <a:ln w="25400" cap="flat" cmpd="sng" algn="ctr">
          <a:solidFill>
            <a:schemeClr val="accent2">
              <a:hueOff val="368443"/>
              <a:satOff val="1691"/>
              <a:lumOff val="24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8D96F-8A51-DF4B-9816-B1A3270AF3CF}">
      <dsp:nvSpPr>
        <dsp:cNvPr id="0" name=""/>
        <dsp:cNvSpPr/>
      </dsp:nvSpPr>
      <dsp:spPr>
        <a:xfrm rot="5400000">
          <a:off x="1998275" y="1999242"/>
          <a:ext cx="919196" cy="152952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736886"/>
            <a:satOff val="3381"/>
            <a:lumOff val="4853"/>
            <a:alphaOff val="0"/>
          </a:schemeClr>
        </a:solidFill>
        <a:ln w="25400" cap="flat" cmpd="sng" algn="ctr">
          <a:solidFill>
            <a:schemeClr val="accent2">
              <a:hueOff val="736886"/>
              <a:satOff val="3381"/>
              <a:lumOff val="48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1AF03-4FAB-264D-8333-8BDD489C7585}">
      <dsp:nvSpPr>
        <dsp:cNvPr id="0" name=""/>
        <dsp:cNvSpPr/>
      </dsp:nvSpPr>
      <dsp:spPr>
        <a:xfrm>
          <a:off x="1844838" y="2456240"/>
          <a:ext cx="1380861" cy="121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solidFill>
                <a:schemeClr val="bg2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Introduction to GitHub</a:t>
          </a:r>
          <a:endParaRPr lang="en-US" sz="1000" kern="1200" dirty="0">
            <a:solidFill>
              <a:schemeClr val="bg2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>
              <a:solidFill>
                <a:schemeClr val="bg2"/>
              </a:solidFill>
            </a:rPr>
            <a:t>That video is pretty cool, right? If you want to learn how to use the workflow described in that video, take this course.</a:t>
          </a:r>
          <a:endParaRPr lang="en-US" sz="800" kern="1200" dirty="0">
            <a:solidFill>
              <a:schemeClr val="bg2"/>
            </a:solidFill>
          </a:endParaRPr>
        </a:p>
      </dsp:txBody>
      <dsp:txXfrm>
        <a:off x="1844838" y="2456240"/>
        <a:ext cx="1380861" cy="1210406"/>
      </dsp:txXfrm>
    </dsp:sp>
    <dsp:sp modelId="{4CD20873-2BEE-7F4C-B71E-1B93D6724220}">
      <dsp:nvSpPr>
        <dsp:cNvPr id="0" name=""/>
        <dsp:cNvSpPr/>
      </dsp:nvSpPr>
      <dsp:spPr>
        <a:xfrm>
          <a:off x="2965159" y="1886637"/>
          <a:ext cx="260539" cy="260539"/>
        </a:xfrm>
        <a:prstGeom prst="triangle">
          <a:avLst>
            <a:gd name="adj" fmla="val 100000"/>
          </a:avLst>
        </a:prstGeom>
        <a:solidFill>
          <a:schemeClr val="accent2">
            <a:hueOff val="1105328"/>
            <a:satOff val="5072"/>
            <a:lumOff val="7279"/>
            <a:alphaOff val="0"/>
          </a:schemeClr>
        </a:solidFill>
        <a:ln w="25400" cap="flat" cmpd="sng" algn="ctr">
          <a:solidFill>
            <a:schemeClr val="accent2">
              <a:hueOff val="1105328"/>
              <a:satOff val="5072"/>
              <a:lumOff val="72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759972-BA44-AC4D-9CF3-9887388F6D2A}">
      <dsp:nvSpPr>
        <dsp:cNvPr id="0" name=""/>
        <dsp:cNvSpPr/>
      </dsp:nvSpPr>
      <dsp:spPr>
        <a:xfrm rot="5400000">
          <a:off x="3688719" y="1580940"/>
          <a:ext cx="919196" cy="152952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1473771"/>
            <a:satOff val="6763"/>
            <a:lumOff val="9706"/>
            <a:alphaOff val="0"/>
          </a:schemeClr>
        </a:solidFill>
        <a:ln w="25400" cap="flat" cmpd="sng" algn="ctr">
          <a:solidFill>
            <a:schemeClr val="accent2">
              <a:hueOff val="1473771"/>
              <a:satOff val="6763"/>
              <a:lumOff val="9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645DF-7DDC-CC43-ACA3-C9ED9DFB3DE9}">
      <dsp:nvSpPr>
        <dsp:cNvPr id="0" name=""/>
        <dsp:cNvSpPr/>
      </dsp:nvSpPr>
      <dsp:spPr>
        <a:xfrm>
          <a:off x="3535282" y="2037938"/>
          <a:ext cx="1380861" cy="121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solidFill>
                <a:schemeClr val="bg2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 Handbook</a:t>
          </a:r>
          <a:endParaRPr lang="en-US" sz="1000" kern="1200" dirty="0">
            <a:solidFill>
              <a:schemeClr val="bg2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>
              <a:solidFill>
                <a:schemeClr val="bg2"/>
              </a:solidFill>
            </a:rPr>
            <a:t>By now you are probably wondering what a Git is and why it is important in writing code. We have you covered with this short article on version control with Git.</a:t>
          </a:r>
          <a:endParaRPr lang="en-US" sz="800" kern="1200" dirty="0">
            <a:solidFill>
              <a:schemeClr val="bg2"/>
            </a:solidFill>
          </a:endParaRPr>
        </a:p>
      </dsp:txBody>
      <dsp:txXfrm>
        <a:off x="3535282" y="2037938"/>
        <a:ext cx="1380861" cy="1210406"/>
      </dsp:txXfrm>
    </dsp:sp>
    <dsp:sp modelId="{9FE8374F-D9A2-F344-8DE6-ED4EF4C8C9D5}">
      <dsp:nvSpPr>
        <dsp:cNvPr id="0" name=""/>
        <dsp:cNvSpPr/>
      </dsp:nvSpPr>
      <dsp:spPr>
        <a:xfrm>
          <a:off x="4655603" y="1468335"/>
          <a:ext cx="260539" cy="260539"/>
        </a:xfrm>
        <a:prstGeom prst="triangle">
          <a:avLst>
            <a:gd name="adj" fmla="val 100000"/>
          </a:avLst>
        </a:prstGeom>
        <a:solidFill>
          <a:schemeClr val="accent2">
            <a:hueOff val="1842214"/>
            <a:satOff val="8454"/>
            <a:lumOff val="12132"/>
            <a:alphaOff val="0"/>
          </a:schemeClr>
        </a:solidFill>
        <a:ln w="25400" cap="flat" cmpd="sng" algn="ctr">
          <a:solidFill>
            <a:schemeClr val="accent2">
              <a:hueOff val="1842214"/>
              <a:satOff val="8454"/>
              <a:lumOff val="121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29F38-2029-6C4B-B3A0-7FED39B18E63}">
      <dsp:nvSpPr>
        <dsp:cNvPr id="0" name=""/>
        <dsp:cNvSpPr/>
      </dsp:nvSpPr>
      <dsp:spPr>
        <a:xfrm rot="5400000">
          <a:off x="5379163" y="1162638"/>
          <a:ext cx="919196" cy="152952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2210657"/>
            <a:satOff val="10144"/>
            <a:lumOff val="14559"/>
            <a:alphaOff val="0"/>
          </a:schemeClr>
        </a:solidFill>
        <a:ln w="25400" cap="flat" cmpd="sng" algn="ctr">
          <a:solidFill>
            <a:schemeClr val="accent2">
              <a:hueOff val="2210657"/>
              <a:satOff val="10144"/>
              <a:lumOff val="145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4C747-9ECF-C54F-9BA4-B9EC1C73F63F}">
      <dsp:nvSpPr>
        <dsp:cNvPr id="0" name=""/>
        <dsp:cNvSpPr/>
      </dsp:nvSpPr>
      <dsp:spPr>
        <a:xfrm>
          <a:off x="5225726" y="1619636"/>
          <a:ext cx="1380861" cy="121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solidFill>
                <a:schemeClr val="bg2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Communicating using Markdown</a:t>
          </a:r>
          <a:endParaRPr lang="en-US" sz="1000" kern="1200" dirty="0">
            <a:solidFill>
              <a:schemeClr val="bg2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>
              <a:solidFill>
                <a:schemeClr val="bg2"/>
              </a:solidFill>
            </a:rPr>
            <a:t>GitHub is all about collaboration and we collaborate in issues in pull requests. Learn how to get your point across with the worlds easiest text formatting syntax.</a:t>
          </a:r>
          <a:endParaRPr lang="en-US" sz="800" kern="1200" dirty="0">
            <a:solidFill>
              <a:schemeClr val="bg2"/>
            </a:solidFill>
          </a:endParaRPr>
        </a:p>
      </dsp:txBody>
      <dsp:txXfrm>
        <a:off x="5225726" y="1619636"/>
        <a:ext cx="1380861" cy="1210406"/>
      </dsp:txXfrm>
    </dsp:sp>
    <dsp:sp modelId="{00C23FED-AB4F-2D48-8653-F8699985A14A}">
      <dsp:nvSpPr>
        <dsp:cNvPr id="0" name=""/>
        <dsp:cNvSpPr/>
      </dsp:nvSpPr>
      <dsp:spPr>
        <a:xfrm>
          <a:off x="6346048" y="1050033"/>
          <a:ext cx="260539" cy="260539"/>
        </a:xfrm>
        <a:prstGeom prst="triangle">
          <a:avLst>
            <a:gd name="adj" fmla="val 100000"/>
          </a:avLst>
        </a:prstGeom>
        <a:solidFill>
          <a:schemeClr val="accent2">
            <a:hueOff val="2579099"/>
            <a:satOff val="11835"/>
            <a:lumOff val="16985"/>
            <a:alphaOff val="0"/>
          </a:schemeClr>
        </a:solidFill>
        <a:ln w="25400" cap="flat" cmpd="sng" algn="ctr">
          <a:solidFill>
            <a:schemeClr val="accent2">
              <a:hueOff val="2579099"/>
              <a:satOff val="11835"/>
              <a:lumOff val="169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52F3C-E77B-8F42-B0E7-0DDA40DE354C}">
      <dsp:nvSpPr>
        <dsp:cNvPr id="0" name=""/>
        <dsp:cNvSpPr/>
      </dsp:nvSpPr>
      <dsp:spPr>
        <a:xfrm rot="5400000">
          <a:off x="7069607" y="744336"/>
          <a:ext cx="919196" cy="1529522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2947542"/>
            <a:satOff val="13526"/>
            <a:lumOff val="19412"/>
            <a:alphaOff val="0"/>
          </a:schemeClr>
        </a:solidFill>
        <a:ln w="25400" cap="flat" cmpd="sng" algn="ctr">
          <a:solidFill>
            <a:schemeClr val="accent2">
              <a:hueOff val="2947542"/>
              <a:satOff val="13526"/>
              <a:lumOff val="1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A60E9-D855-9D49-BA87-B52E4F4D1DB0}">
      <dsp:nvSpPr>
        <dsp:cNvPr id="0" name=""/>
        <dsp:cNvSpPr/>
      </dsp:nvSpPr>
      <dsp:spPr>
        <a:xfrm>
          <a:off x="6916170" y="1201334"/>
          <a:ext cx="1380861" cy="1210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>
              <a:solidFill>
                <a:schemeClr val="bg2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Uploading your project to GitHub</a:t>
          </a:r>
          <a:endParaRPr lang="en-US" sz="1000" kern="1200" dirty="0">
            <a:solidFill>
              <a:schemeClr val="bg2"/>
            </a:solidFill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dirty="0">
              <a:solidFill>
                <a:schemeClr val="bg2"/>
              </a:solidFill>
            </a:rPr>
            <a:t>Now that you know what GitHub does, I bet you're ready to move all of those projects off your local machine. This course will show you how.</a:t>
          </a:r>
          <a:endParaRPr lang="en-US" sz="800" kern="1200" dirty="0">
            <a:solidFill>
              <a:schemeClr val="bg2"/>
            </a:solidFill>
          </a:endParaRPr>
        </a:p>
      </dsp:txBody>
      <dsp:txXfrm>
        <a:off x="6916170" y="1201334"/>
        <a:ext cx="1380861" cy="1210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0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4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w3jLJU7DT5E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github.com/introduction/git-handbook/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https://lab.github.com/githubtraining/introduction-to-github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uides.github.com/introduction/git-handbook/" TargetMode="External"/><Relationship Id="rId4" Type="http://schemas.openxmlformats.org/officeDocument/2006/relationships/hyperlink" Target="https://lab.github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lab.github.com/githubtraining/paths/first-day-on-github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1"/>
                </a:solidFill>
              </a:rPr>
              <a:t>Git</a:t>
            </a:r>
            <a:r>
              <a:rPr lang="en-US" b="0" dirty="0" err="1"/>
              <a:t>ting</a:t>
            </a:r>
            <a:r>
              <a:rPr lang="en-US" b="0" dirty="0"/>
              <a:t> Started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DSBA 6190-U90 | Colby T. Ford, Ph.D.</a:t>
            </a: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BB79DA9-E528-4E11-A659-9FECE294BE3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22233" y="3151559"/>
            <a:ext cx="1728167" cy="132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477E-9C38-4FF6-B39A-37E9461B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614" y="575950"/>
            <a:ext cx="5917235" cy="635400"/>
          </a:xfrm>
        </p:spPr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8D58F-3496-4FEA-949A-DB7417FC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738" y="1608562"/>
            <a:ext cx="3311856" cy="3002400"/>
          </a:xfrm>
        </p:spPr>
        <p:txBody>
          <a:bodyPr/>
          <a:lstStyle/>
          <a:p>
            <a:r>
              <a:rPr lang="en-US" dirty="0"/>
              <a:t>Version Control</a:t>
            </a:r>
          </a:p>
          <a:p>
            <a:pPr lvl="1"/>
            <a:r>
              <a:rPr lang="en-US" dirty="0"/>
              <a:t>Which changes were made?</a:t>
            </a:r>
          </a:p>
          <a:p>
            <a:pPr lvl="1"/>
            <a:r>
              <a:rPr lang="en-US" dirty="0"/>
              <a:t>Who made the changes?</a:t>
            </a:r>
          </a:p>
          <a:p>
            <a:pPr lvl="1"/>
            <a:r>
              <a:rPr lang="en-US" dirty="0"/>
              <a:t>When were the changes made?</a:t>
            </a:r>
          </a:p>
          <a:p>
            <a:pPr lvl="1"/>
            <a:r>
              <a:rPr lang="en-US" dirty="0"/>
              <a:t>Why were changes needed?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7B653-67B1-4469-834E-9DFCB07207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16657" y="1602675"/>
            <a:ext cx="5105315" cy="3002400"/>
          </a:xfrm>
        </p:spPr>
        <p:txBody>
          <a:bodyPr/>
          <a:lstStyle/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Code is stored in a </a:t>
            </a:r>
            <a:r>
              <a:rPr lang="en-US" dirty="0">
                <a:solidFill>
                  <a:schemeClr val="accent4"/>
                </a:solidFill>
              </a:rPr>
              <a:t>repository</a:t>
            </a:r>
          </a:p>
          <a:p>
            <a:pPr lvl="1"/>
            <a:r>
              <a:rPr lang="en-US" dirty="0"/>
              <a:t>If you want to use someone else’s code and make changes, you can </a:t>
            </a:r>
            <a:r>
              <a:rPr lang="en-US" dirty="0">
                <a:solidFill>
                  <a:schemeClr val="accent4"/>
                </a:solidFill>
              </a:rPr>
              <a:t>fork</a:t>
            </a:r>
            <a:r>
              <a:rPr lang="en-US" dirty="0"/>
              <a:t> it. Then, submit a </a:t>
            </a:r>
            <a:r>
              <a:rPr lang="en-US" dirty="0">
                <a:solidFill>
                  <a:schemeClr val="accent4"/>
                </a:solidFill>
              </a:rPr>
              <a:t>pull request </a:t>
            </a:r>
            <a:r>
              <a:rPr lang="en-US" dirty="0"/>
              <a:t>to try and </a:t>
            </a:r>
            <a:r>
              <a:rPr lang="en-US" dirty="0">
                <a:solidFill>
                  <a:schemeClr val="accent4"/>
                </a:solidFill>
              </a:rPr>
              <a:t>merge</a:t>
            </a:r>
            <a:r>
              <a:rPr lang="en-US" dirty="0"/>
              <a:t> the changes back in</a:t>
            </a:r>
          </a:p>
          <a:p>
            <a:pPr lvl="1"/>
            <a:r>
              <a:rPr lang="en-US" dirty="0"/>
              <a:t>Your team can work on separate </a:t>
            </a:r>
            <a:r>
              <a:rPr lang="en-US" dirty="0">
                <a:solidFill>
                  <a:schemeClr val="accent4"/>
                </a:solidFill>
              </a:rPr>
              <a:t>branches</a:t>
            </a:r>
            <a:r>
              <a:rPr lang="en-US" dirty="0"/>
              <a:t> of the same repository</a:t>
            </a:r>
          </a:p>
          <a:p>
            <a:pPr lvl="1"/>
            <a:r>
              <a:rPr lang="en-US" dirty="0"/>
              <a:t>Repositories are usually initialized with a </a:t>
            </a:r>
            <a:r>
              <a:rPr lang="en-US" dirty="0">
                <a:latin typeface="Consolas" panose="020B0609020204030204" pitchFamily="49" charset="0"/>
              </a:rPr>
              <a:t>README.md</a:t>
            </a:r>
            <a:r>
              <a:rPr lang="en-US" dirty="0"/>
              <a:t>, a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r>
              <a:rPr lang="en-US" dirty="0"/>
              <a:t>, and a license.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F3408-616A-4C7F-B593-38088796FD8E}"/>
              </a:ext>
            </a:extLst>
          </p:cNvPr>
          <p:cNvSpPr/>
          <p:nvPr/>
        </p:nvSpPr>
        <p:spPr>
          <a:xfrm>
            <a:off x="114250" y="480085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hlinkClick r:id="rId2"/>
              </a:rPr>
              <a:t>https://www.youtube.com/watch?v=w3jLJU7DT5E</a:t>
            </a:r>
            <a:endParaRPr lang="en-US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530F02-8BA0-452D-895E-DF89244DA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38" y="575950"/>
            <a:ext cx="1994049" cy="8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76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A246-003A-4961-8E68-250163B9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00" y="0"/>
            <a:ext cx="2808000" cy="755700"/>
          </a:xfrm>
        </p:spPr>
        <p:txBody>
          <a:bodyPr/>
          <a:lstStyle/>
          <a:p>
            <a:r>
              <a:rPr lang="en-US" dirty="0"/>
              <a:t>Commands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051D4F8-8866-45C2-BCCB-5A4CE98A1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76799"/>
              </p:ext>
            </p:extLst>
          </p:nvPr>
        </p:nvGraphicFramePr>
        <p:xfrm>
          <a:off x="438150" y="838200"/>
          <a:ext cx="8280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61A9AA8-A209-4A76-AF84-13A3DA02D4AD}"/>
              </a:ext>
            </a:extLst>
          </p:cNvPr>
          <p:cNvSpPr/>
          <p:nvPr/>
        </p:nvSpPr>
        <p:spPr>
          <a:xfrm>
            <a:off x="5868744" y="70073"/>
            <a:ext cx="32752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hlinkClick r:id="rId8"/>
              </a:rPr>
              <a:t>https://guides.github.com/introduction/git-handbook/</a:t>
            </a:r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4A0319-B6CC-4F85-B8B4-CB9E89FD2365}"/>
              </a:ext>
            </a:extLst>
          </p:cNvPr>
          <p:cNvSpPr/>
          <p:nvPr/>
        </p:nvSpPr>
        <p:spPr>
          <a:xfrm>
            <a:off x="5249934" y="247045"/>
            <a:ext cx="38940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hlinkClick r:id="rId9"/>
              </a:rPr>
              <a:t>https://lab.github.com/githubtraining/introduction-to-github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8920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09FF-6352-405C-A737-5E3777C8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Tools to Git it Done</a:t>
            </a:r>
          </a:p>
        </p:txBody>
      </p:sp>
      <p:pic>
        <p:nvPicPr>
          <p:cNvPr id="2050" name="Picture 2" descr="A command-line session showing repository creation, addition of a file, and remote synchronization">
            <a:extLst>
              <a:ext uri="{FF2B5EF4-FFF2-40B4-BE49-F238E27FC236}">
                <a16:creationId xmlns:a16="http://schemas.microsoft.com/office/drawing/2014/main" id="{976C1BD0-57EC-46A9-A4AA-894EE114F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00" y="2159524"/>
            <a:ext cx="4451965" cy="234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itkraken">
            <a:extLst>
              <a:ext uri="{FF2B5EF4-FFF2-40B4-BE49-F238E27FC236}">
                <a16:creationId xmlns:a16="http://schemas.microsoft.com/office/drawing/2014/main" id="{DEF69D5C-E3BC-4946-A1E1-3BEFC9F1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6" y="547948"/>
            <a:ext cx="3108960" cy="77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3B971E-04DB-4B51-9F6B-D22A36132F48}"/>
              </a:ext>
            </a:extLst>
          </p:cNvPr>
          <p:cNvSpPr txBox="1"/>
          <p:nvPr/>
        </p:nvSpPr>
        <p:spPr>
          <a:xfrm>
            <a:off x="5295018" y="24017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Git Clients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8590C-EC68-4229-86BA-D328CDE3784A}"/>
              </a:ext>
            </a:extLst>
          </p:cNvPr>
          <p:cNvSpPr txBox="1"/>
          <p:nvPr/>
        </p:nvSpPr>
        <p:spPr>
          <a:xfrm>
            <a:off x="5295018" y="3165914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Repository Services</a:t>
            </a:r>
          </a:p>
        </p:txBody>
      </p:sp>
      <p:pic>
        <p:nvPicPr>
          <p:cNvPr id="2054" name="Picture 6" descr="Image result for sourcetree">
            <a:extLst>
              <a:ext uri="{FF2B5EF4-FFF2-40B4-BE49-F238E27FC236}">
                <a16:creationId xmlns:a16="http://schemas.microsoft.com/office/drawing/2014/main" id="{15A74427-3FB4-440D-AF88-19DD74B1C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5" b="26386"/>
          <a:stretch/>
        </p:blipFill>
        <p:spPr bwMode="auto">
          <a:xfrm>
            <a:off x="5876769" y="1403824"/>
            <a:ext cx="3108960" cy="74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github desktop logo">
            <a:extLst>
              <a:ext uri="{FF2B5EF4-FFF2-40B4-BE49-F238E27FC236}">
                <a16:creationId xmlns:a16="http://schemas.microsoft.com/office/drawing/2014/main" id="{FF524254-0923-41D6-8C17-88B414258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5" y="2148582"/>
            <a:ext cx="310896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CF9CD02A-12DC-4C0D-A3D2-2BB184438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0" r="21832"/>
          <a:stretch/>
        </p:blipFill>
        <p:spPr bwMode="auto">
          <a:xfrm>
            <a:off x="5295018" y="3501398"/>
            <a:ext cx="1011815" cy="93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azure devops logo">
            <a:extLst>
              <a:ext uri="{FF2B5EF4-FFF2-40B4-BE49-F238E27FC236}">
                <a16:creationId xmlns:a16="http://schemas.microsoft.com/office/drawing/2014/main" id="{768E68DE-06AD-418E-92A0-D99E93E22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56" y="3454703"/>
            <a:ext cx="2255029" cy="41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bitbucket logo">
            <a:extLst>
              <a:ext uri="{FF2B5EF4-FFF2-40B4-BE49-F238E27FC236}">
                <a16:creationId xmlns:a16="http://schemas.microsoft.com/office/drawing/2014/main" id="{3DE096DC-DB70-464E-B33A-D1E20764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317" y="3968115"/>
            <a:ext cx="2258568" cy="32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gitlab logo">
            <a:extLst>
              <a:ext uri="{FF2B5EF4-FFF2-40B4-BE49-F238E27FC236}">
                <a16:creationId xmlns:a16="http://schemas.microsoft.com/office/drawing/2014/main" id="{A954C15F-26A5-4BF2-89B7-AE6D70841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9" b="14619"/>
          <a:stretch/>
        </p:blipFill>
        <p:spPr bwMode="auto">
          <a:xfrm>
            <a:off x="6830386" y="4370622"/>
            <a:ext cx="1801648" cy="56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58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5A3A-9289-1E40-B744-45E60F56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14790-ACD0-BE4B-B7FA-F54732AB5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81"/>
          <a:stretch/>
        </p:blipFill>
        <p:spPr>
          <a:xfrm>
            <a:off x="894618" y="2485016"/>
            <a:ext cx="3301998" cy="1805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4E795A-8F51-C446-8363-E45B86217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003" y="1928124"/>
            <a:ext cx="3828321" cy="12872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01F1B6-5A70-3243-91AC-E076625BC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287"/>
          <a:stretch/>
        </p:blipFill>
        <p:spPr>
          <a:xfrm>
            <a:off x="894618" y="1493575"/>
            <a:ext cx="3301998" cy="9914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9D39AE-AA7F-E845-886A-E9646FF2B31E}"/>
              </a:ext>
            </a:extLst>
          </p:cNvPr>
          <p:cNvSpPr/>
          <p:nvPr/>
        </p:nvSpPr>
        <p:spPr>
          <a:xfrm>
            <a:off x="1587467" y="4259773"/>
            <a:ext cx="1935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https://lab.github.com/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AF250-A115-3845-B37B-A70F68E3402A}"/>
              </a:ext>
            </a:extLst>
          </p:cNvPr>
          <p:cNvSpPr/>
          <p:nvPr/>
        </p:nvSpPr>
        <p:spPr>
          <a:xfrm>
            <a:off x="4499192" y="3215376"/>
            <a:ext cx="4281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https://guides.github.com/introduction/git-handbook/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9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FD2A-61A6-EE48-9B09-499EA299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9" y="575950"/>
            <a:ext cx="8299701" cy="635400"/>
          </a:xfrm>
        </p:spPr>
        <p:txBody>
          <a:bodyPr/>
          <a:lstStyle/>
          <a:p>
            <a:r>
              <a:rPr lang="en-US" dirty="0"/>
              <a:t>First Day on 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909AE-9F07-344C-9D0E-13266F228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735613"/>
            <a:ext cx="6321600" cy="398835"/>
          </a:xfrm>
        </p:spPr>
        <p:txBody>
          <a:bodyPr/>
          <a:lstStyle/>
          <a:p>
            <a:pPr marL="139700" indent="0">
              <a:buNone/>
            </a:pPr>
            <a:r>
              <a:rPr lang="en-US" sz="1200" dirty="0"/>
              <a:t>Link: </a:t>
            </a:r>
            <a:r>
              <a:rPr lang="en-US" sz="1200" dirty="0">
                <a:hlinkClick r:id="rId2"/>
              </a:rPr>
              <a:t>https://lab.github.com/githubtraining/paths/first-day-on-github</a:t>
            </a:r>
            <a:endParaRPr lang="en-US" sz="1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4A93FBD-C8F0-F74D-8A70-A74FD8216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593276"/>
              </p:ext>
            </p:extLst>
          </p:nvPr>
        </p:nvGraphicFramePr>
        <p:xfrm>
          <a:off x="422151" y="0"/>
          <a:ext cx="8299700" cy="5134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023580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639</TotalTime>
  <Words>460</Words>
  <Application>Microsoft Macintosh PowerPoint</Application>
  <PresentationFormat>On-screen Show (16:9)</PresentationFormat>
  <Paragraphs>51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Consolas</vt:lpstr>
      <vt:lpstr>Raleway</vt:lpstr>
      <vt:lpstr>Lato</vt:lpstr>
      <vt:lpstr>Arial</vt:lpstr>
      <vt:lpstr>Swiss</vt:lpstr>
      <vt:lpstr>Gitting Started</vt:lpstr>
      <vt:lpstr>What is Git?</vt:lpstr>
      <vt:lpstr>Commands</vt:lpstr>
      <vt:lpstr>Various Tools to Git it Done</vt:lpstr>
      <vt:lpstr>Learning Resources</vt:lpstr>
      <vt:lpstr>First Day on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Colby Ford</cp:lastModifiedBy>
  <cp:revision>73</cp:revision>
  <dcterms:created xsi:type="dcterms:W3CDTF">2019-01-02T02:35:54Z</dcterms:created>
  <dcterms:modified xsi:type="dcterms:W3CDTF">2019-11-24T20:18:47Z</dcterms:modified>
</cp:coreProperties>
</file>