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75" d="100"/>
          <a:sy n="75" d="100"/>
        </p:scale>
        <p:origin x="187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7166-0452-4350-BDDD-D556F94EF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E2D05-EE5F-4EDB-BEC4-79128972F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836C-4079-4E2B-9434-91811B67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3AFD-1F57-43CA-9B4E-96BB0B7BCDC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017D2-5054-4F12-9081-EA8C4747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3A84-C2A7-4D84-9A57-76780868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50E-D42D-4847-9664-C1A2D3ED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3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DD4D-AE2C-4D3B-BA16-263A3E9A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0CC50-C60A-401D-8089-62F36297C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AE10E-F011-4E59-BEED-5D837C1E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3AFD-1F57-43CA-9B4E-96BB0B7BCDC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785FD-23F1-4D58-9C9C-A2BEB806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E598-23ED-43F7-9768-1F9EE582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50E-D42D-4847-9664-C1A2D3ED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6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3F1B6-FC04-491E-A77A-19D5651A2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94886-E13C-4F8B-8869-931D9BE9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9318A-8E62-48F5-BA3C-65FDB10A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3AFD-1F57-43CA-9B4E-96BB0B7BCDC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00F47-ED3B-40DB-AA7B-813174BA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3980-8A14-47D8-8C3C-DB0B362C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50E-D42D-4847-9664-C1A2D3ED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C3FF-A52F-40E0-8BCA-F84E489F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5FCC-BD16-44BE-BD6F-1A2E441AE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2570-A66E-4946-AA30-7D9662F6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3AFD-1F57-43CA-9B4E-96BB0B7BCDC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4188-1F2F-4D96-9D4C-94DB48B4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1269-40DE-4782-B8B4-149D4EB9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50E-D42D-4847-9664-C1A2D3ED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3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7036-AA97-4F6E-AB48-E66E873D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0F2D8-5F80-48C7-8F97-2139C99A5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396C-1DA0-47ED-8E01-A29F5AA9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3AFD-1F57-43CA-9B4E-96BB0B7BCDC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2CD8A-3329-400F-9397-E35F3FC7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82CED-2491-49ED-80B9-333C5B1C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50E-D42D-4847-9664-C1A2D3ED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7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5393-83AC-4614-AE20-8DBBFFB4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1580-0D26-4C58-B8C6-F4C0AAB65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583D5-FF0C-451D-B9EA-61926A1B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4637C-A80F-42C3-B39D-44A2F40A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3AFD-1F57-43CA-9B4E-96BB0B7BCDC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685B8-6827-4DE1-AC7C-B6CB00B3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427C0-9F14-4CFE-9732-4D516D47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50E-D42D-4847-9664-C1A2D3ED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6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BFA5-9073-49D6-85C4-EC962E59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653DA-3299-47AC-996B-45A2530C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AA820-7CFC-492E-B7D0-830136DD5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A3C8B-40B5-482E-B6D1-40322F854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80051-6D3E-4158-B5E4-33572390A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9C2DF-A638-4F6B-9CD5-9CD6C980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3AFD-1F57-43CA-9B4E-96BB0B7BCDC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22A41-9329-42D5-B076-96D738AB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8CD37-CBCC-4B23-95C5-B97A06D4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50E-D42D-4847-9664-C1A2D3ED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8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2DB1-EE8A-41E9-BF38-2DD32930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F18E-D348-42B4-8342-07394EBA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3AFD-1F57-43CA-9B4E-96BB0B7BCDC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DBBA5-962B-4A36-BEAD-21F7ACDE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AFDE1-ACC1-4EFC-805C-0C60312C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50E-D42D-4847-9664-C1A2D3ED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2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BE5F4-4CF4-43F9-B650-ACCD3322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3AFD-1F57-43CA-9B4E-96BB0B7BCDC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E672D-A681-466C-8344-70C4B7E1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A9149-7737-449B-8F58-75BF4815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50E-D42D-4847-9664-C1A2D3ED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5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78BA-8455-4831-817D-B5470A75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58AA-5520-4DB0-86A2-CED1F6832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5E49-0EF8-4F05-ACE2-2E0A93CFC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B573A-A2FE-473A-90A2-5739DE2B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3AFD-1F57-43CA-9B4E-96BB0B7BCDC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B01E-1CDE-4114-AFD5-C90A64B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729BA-F481-44D9-9D0D-F50C604D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50E-D42D-4847-9664-C1A2D3ED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9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E072-6B7D-4527-B200-AF3C7A6C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3166A-4C48-4A70-B58F-FAF1470D1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80BDA-1DCF-4FA1-92E6-FAF514F67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55B9F-A4A2-482F-B609-8D9FBDC8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3AFD-1F57-43CA-9B4E-96BB0B7BCDC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C8119-BCBA-4553-BD8D-C5B566D1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31A41-12A6-40D8-A192-D1D06A20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50E-D42D-4847-9664-C1A2D3ED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9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561F1-3775-45F3-B6BB-12078B22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BBAEE-3A17-4F35-B2B1-821FFB1E7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FFA56-A118-456A-B62F-75C9D8A8A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73AFD-1F57-43CA-9B4E-96BB0B7BCDC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D5642-AC56-491E-AEB7-B663E0EB9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481B-E40B-4653-9AFC-A8173FD4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750E-D42D-4847-9664-C1A2D3ED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3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2E7B41-A622-45F1-95EB-E99703E6A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" t="29150" r="10457" b="27887"/>
          <a:stretch/>
        </p:blipFill>
        <p:spPr>
          <a:xfrm>
            <a:off x="163616" y="1264236"/>
            <a:ext cx="5849257" cy="294640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3907B52-2A71-4E63-95BF-FE778D3E1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97253"/>
              </p:ext>
            </p:extLst>
          </p:nvPr>
        </p:nvGraphicFramePr>
        <p:xfrm>
          <a:off x="829952" y="4751977"/>
          <a:ext cx="11030857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705">
                  <a:extLst>
                    <a:ext uri="{9D8B030D-6E8A-4147-A177-3AD203B41FA5}">
                      <a16:colId xmlns:a16="http://schemas.microsoft.com/office/drawing/2014/main" val="2434950012"/>
                    </a:ext>
                  </a:extLst>
                </a:gridCol>
                <a:gridCol w="8803152">
                  <a:extLst>
                    <a:ext uri="{9D8B030D-6E8A-4147-A177-3AD203B41FA5}">
                      <a16:colId xmlns:a16="http://schemas.microsoft.com/office/drawing/2014/main" val="2915788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A) CSP Reference: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PSD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K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HI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EQ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YL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KK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Q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NS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STEWSPCSVTCGN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GIQVRIKPGSA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K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K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DE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NDI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EKKICKMEKCSS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8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B) CSP Haplotypes: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PSD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Q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HI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KK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YL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NT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K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NS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STEWSPCSVTCGN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GIQVRIKPGSA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K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K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NQ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NDI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EKKICKMEKCSS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70370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42836BC-4EED-435C-85FA-74B28501E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3" t="20639" r="27290" b="24994"/>
          <a:stretch/>
        </p:blipFill>
        <p:spPr>
          <a:xfrm rot="714909">
            <a:off x="6098036" y="1538775"/>
            <a:ext cx="5403157" cy="30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4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2E7B41-A622-45F1-95EB-E99703E6A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" t="29150" r="10457" b="27887"/>
          <a:stretch/>
        </p:blipFill>
        <p:spPr>
          <a:xfrm>
            <a:off x="163616" y="184736"/>
            <a:ext cx="5849257" cy="294640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3907B52-2A71-4E63-95BF-FE778D3E1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68909"/>
              </p:ext>
            </p:extLst>
          </p:nvPr>
        </p:nvGraphicFramePr>
        <p:xfrm>
          <a:off x="983502" y="3275876"/>
          <a:ext cx="11030857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705">
                  <a:extLst>
                    <a:ext uri="{9D8B030D-6E8A-4147-A177-3AD203B41FA5}">
                      <a16:colId xmlns:a16="http://schemas.microsoft.com/office/drawing/2014/main" val="2434950012"/>
                    </a:ext>
                  </a:extLst>
                </a:gridCol>
                <a:gridCol w="8803152">
                  <a:extLst>
                    <a:ext uri="{9D8B030D-6E8A-4147-A177-3AD203B41FA5}">
                      <a16:colId xmlns:a16="http://schemas.microsoft.com/office/drawing/2014/main" val="2915788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A) CSP Reference: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PSD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K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HI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EQ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YL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KK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Q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NS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STEWSPCSVTCGN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GIQVRIKPGSA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K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K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DE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NDI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EKKICKMEKCSS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8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B) CSP Haplotypes: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PSD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Q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HI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KK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YL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NT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K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NS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STEWSPCSVTCGN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GIQVRIKPGSA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K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K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NQ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NDI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EKKICKMEKCSS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70370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42836BC-4EED-435C-85FA-74B28501E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3" t="20639" r="27290" b="24994"/>
          <a:stretch/>
        </p:blipFill>
        <p:spPr>
          <a:xfrm rot="714909">
            <a:off x="6098036" y="459275"/>
            <a:ext cx="5403157" cy="3059223"/>
          </a:xfrm>
          <a:prstGeom prst="rect">
            <a:avLst/>
          </a:prstGeom>
        </p:spPr>
      </p:pic>
      <p:pic>
        <p:nvPicPr>
          <p:cNvPr id="6" name="Picture 5" descr="A picture containing coelenterate, broccoli, hydrozoan&#10;&#10;Description automatically generated">
            <a:extLst>
              <a:ext uri="{FF2B5EF4-FFF2-40B4-BE49-F238E27FC236}">
                <a16:creationId xmlns:a16="http://schemas.microsoft.com/office/drawing/2014/main" id="{5F0CEB0E-546D-4AF6-8CD5-B82DC19B98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6" t="12773" r="27661" b="21183"/>
          <a:stretch/>
        </p:blipFill>
        <p:spPr>
          <a:xfrm>
            <a:off x="3783943" y="4045607"/>
            <a:ext cx="4457859" cy="28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2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4</cp:revision>
  <dcterms:created xsi:type="dcterms:W3CDTF">2020-12-11T14:42:36Z</dcterms:created>
  <dcterms:modified xsi:type="dcterms:W3CDTF">2020-12-14T22:15:26Z</dcterms:modified>
</cp:coreProperties>
</file>