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9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9795-EC16-42E3-916C-B4E05380764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0C25-7EE4-4B73-8420-03D88D11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3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9795-EC16-42E3-916C-B4E05380764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0C25-7EE4-4B73-8420-03D88D11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3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9795-EC16-42E3-916C-B4E05380764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0C25-7EE4-4B73-8420-03D88D11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0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9795-EC16-42E3-916C-B4E05380764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0C25-7EE4-4B73-8420-03D88D11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2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9795-EC16-42E3-916C-B4E05380764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0C25-7EE4-4B73-8420-03D88D11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3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9795-EC16-42E3-916C-B4E05380764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0C25-7EE4-4B73-8420-03D88D11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1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9795-EC16-42E3-916C-B4E05380764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0C25-7EE4-4B73-8420-03D88D11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8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9795-EC16-42E3-916C-B4E05380764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0C25-7EE4-4B73-8420-03D88D11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8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9795-EC16-42E3-916C-B4E05380764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0C25-7EE4-4B73-8420-03D88D11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9795-EC16-42E3-916C-B4E05380764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0C25-7EE4-4B73-8420-03D88D11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4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59795-EC16-42E3-916C-B4E05380764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80C25-7EE4-4B73-8420-03D88D11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59795-EC16-42E3-916C-B4E053807646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880C25-7EE4-4B73-8420-03D88D114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93173E-0084-B267-BCF5-4E1E71699B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3295"/>
          <a:stretch/>
        </p:blipFill>
        <p:spPr>
          <a:xfrm>
            <a:off x="521836" y="7743824"/>
            <a:ext cx="3649095" cy="2314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642E5E-FCB6-1644-0C1C-D4A91FFEA2B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2980"/>
          <a:stretch/>
        </p:blipFill>
        <p:spPr>
          <a:xfrm>
            <a:off x="4191597" y="7734304"/>
            <a:ext cx="3649094" cy="23240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8CC260-ABCE-DC6D-0726-A433D16A53A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4710"/>
          <a:stretch/>
        </p:blipFill>
        <p:spPr>
          <a:xfrm>
            <a:off x="521836" y="5379186"/>
            <a:ext cx="3649094" cy="2271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B4BD9B-CE75-67AE-1AF5-CA4D2F82F3D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4827"/>
          <a:stretch/>
        </p:blipFill>
        <p:spPr>
          <a:xfrm>
            <a:off x="4191597" y="5382727"/>
            <a:ext cx="3649094" cy="22683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A48016-5351-EBCE-26F2-4661C09858A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4710"/>
          <a:stretch/>
        </p:blipFill>
        <p:spPr>
          <a:xfrm>
            <a:off x="521836" y="2984337"/>
            <a:ext cx="3649094" cy="22718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EA896C-9682-7985-E372-A475E4056A5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4710"/>
          <a:stretch/>
        </p:blipFill>
        <p:spPr>
          <a:xfrm>
            <a:off x="4191597" y="2991418"/>
            <a:ext cx="3649094" cy="22718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F9F98CD-5D46-FA6C-079A-324AF5B7866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4710"/>
          <a:stretch/>
        </p:blipFill>
        <p:spPr>
          <a:xfrm>
            <a:off x="521836" y="593029"/>
            <a:ext cx="3649094" cy="22718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3B7D46B-D180-FFDA-78A3-C54F0E79CEE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4710"/>
          <a:stretch/>
        </p:blipFill>
        <p:spPr>
          <a:xfrm>
            <a:off x="4191597" y="593028"/>
            <a:ext cx="3649094" cy="227189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EFED50-379E-CCAE-17C0-1B5D78878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248132"/>
              </p:ext>
            </p:extLst>
          </p:nvPr>
        </p:nvGraphicFramePr>
        <p:xfrm>
          <a:off x="-2" y="0"/>
          <a:ext cx="7772401" cy="10058400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466727">
                  <a:extLst>
                    <a:ext uri="{9D8B030D-6E8A-4147-A177-3AD203B41FA5}">
                      <a16:colId xmlns:a16="http://schemas.microsoft.com/office/drawing/2014/main" val="293219419"/>
                    </a:ext>
                  </a:extLst>
                </a:gridCol>
                <a:gridCol w="3652693">
                  <a:extLst>
                    <a:ext uri="{9D8B030D-6E8A-4147-A177-3AD203B41FA5}">
                      <a16:colId xmlns:a16="http://schemas.microsoft.com/office/drawing/2014/main" val="2025763652"/>
                    </a:ext>
                  </a:extLst>
                </a:gridCol>
                <a:gridCol w="3652981">
                  <a:extLst>
                    <a:ext uri="{9D8B030D-6E8A-4147-A177-3AD203B41FA5}">
                      <a16:colId xmlns:a16="http://schemas.microsoft.com/office/drawing/2014/main" val="3183664612"/>
                    </a:ext>
                  </a:extLst>
                </a:gridCol>
              </a:tblGrid>
              <a:tr h="50196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4112" marR="134112" marT="67056" marB="67056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Sialic Acid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Avian Sialic Acid</a:t>
                      </a: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6531569"/>
                  </a:ext>
                </a:extLst>
              </a:tr>
              <a:tr h="2389110">
                <a:tc>
                  <a:txBody>
                    <a:bodyPr/>
                    <a:lstStyle/>
                    <a:p>
                      <a:pPr marL="0" marR="0" lvl="0" indent="0" algn="ctr" defTabSz="7772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EPI1846961</a:t>
                      </a:r>
                    </a:p>
                  </a:txBody>
                  <a:tcPr marL="9525" marR="9525" marT="9525" marB="0" vert="vert27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4112" marR="134112" marT="67056" marB="670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4112" marR="134112" marT="67056" marB="670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175100"/>
                  </a:ext>
                </a:extLst>
              </a:tr>
              <a:tr h="2389110">
                <a:tc>
                  <a:txBody>
                    <a:bodyPr/>
                    <a:lstStyle/>
                    <a:p>
                      <a:pPr marL="0" marR="0" lvl="0" indent="0" algn="ctr" defTabSz="77724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EPI3171488</a:t>
                      </a:r>
                    </a:p>
                  </a:txBody>
                  <a:tcPr marL="9525" marR="9525" marT="9525" marB="0" vert="vert27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4112" marR="134112" marT="67056" marB="670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4112" marR="134112" marT="67056" marB="670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32596"/>
                  </a:ext>
                </a:extLst>
              </a:tr>
              <a:tr h="2389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PQ809550</a:t>
                      </a:r>
                    </a:p>
                  </a:txBody>
                  <a:tcPr marL="9525" marR="9525" marT="9525" marB="0" vert="vert27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4112" marR="134112" marT="67056" marB="670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4112" marR="134112" marT="67056" marB="670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591512"/>
                  </a:ext>
                </a:extLst>
              </a:tr>
              <a:tr h="23891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PQ591824</a:t>
                      </a:r>
                    </a:p>
                  </a:txBody>
                  <a:tcPr marL="9525" marR="9525" marT="9525" marB="0" vert="vert270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4112" marR="134112" marT="67056" marB="670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4112" marR="134112" marT="67056" marB="6705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932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62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Colby Ford</dc:creator>
  <cp:lastModifiedBy>Colby Ford</cp:lastModifiedBy>
  <cp:revision>2</cp:revision>
  <dcterms:created xsi:type="dcterms:W3CDTF">2025-02-10T14:12:07Z</dcterms:created>
  <dcterms:modified xsi:type="dcterms:W3CDTF">2025-02-10T14:47:00Z</dcterms:modified>
</cp:coreProperties>
</file>