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AA"/>
    <a:srgbClr val="EE005C"/>
    <a:srgbClr val="FF0000"/>
    <a:srgbClr val="4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100" d="100"/>
          <a:sy n="100" d="100"/>
        </p:scale>
        <p:origin x="196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AFBC-2CDB-4711-9692-11F44B2F205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tructure with black background&#10;&#10;Description automatically generated">
            <a:extLst>
              <a:ext uri="{FF2B5EF4-FFF2-40B4-BE49-F238E27FC236}">
                <a16:creationId xmlns:a16="http://schemas.microsoft.com/office/drawing/2014/main" id="{FD005BD2-47E0-C3AA-3D58-9AC7FBE5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2" y="2"/>
            <a:ext cx="6858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64B1B4-4508-98F3-602E-96FAD59E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53847"/>
              </p:ext>
            </p:extLst>
          </p:nvPr>
        </p:nvGraphicFramePr>
        <p:xfrm>
          <a:off x="2866306" y="5959110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26%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493FFD-3A5B-DE68-809E-9B42DA2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80" y="-1127770"/>
            <a:ext cx="3738402" cy="8807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04C20-087B-B55E-826B-654946B4F7F8}"/>
              </a:ext>
            </a:extLst>
          </p:cNvPr>
          <p:cNvSpPr/>
          <p:nvPr/>
        </p:nvSpPr>
        <p:spPr>
          <a:xfrm>
            <a:off x="5161578" y="429167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R149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138A-D766-0397-4BBD-41CA131A7922}"/>
              </a:ext>
            </a:extLst>
          </p:cNvPr>
          <p:cNvSpPr/>
          <p:nvPr/>
        </p:nvSpPr>
        <p:spPr>
          <a:xfrm>
            <a:off x="3533878" y="27133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723556-064A-8F42-6F94-1577CB6F55AF}"/>
              </a:ext>
            </a:extLst>
          </p:cNvPr>
          <p:cNvSpPr/>
          <p:nvPr/>
        </p:nvSpPr>
        <p:spPr>
          <a:xfrm>
            <a:off x="3230437" y="133652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AF7DB-ED25-4F98-4669-D40512358EA4}"/>
              </a:ext>
            </a:extLst>
          </p:cNvPr>
          <p:cNvSpPr/>
          <p:nvPr/>
        </p:nvSpPr>
        <p:spPr>
          <a:xfrm>
            <a:off x="5786600" y="69468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G158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0062DE-D092-B515-6065-CFE2FC765677}"/>
              </a:ext>
            </a:extLst>
          </p:cNvPr>
          <p:cNvSpPr/>
          <p:nvPr/>
        </p:nvSpPr>
        <p:spPr>
          <a:xfrm>
            <a:off x="3884229" y="87229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68DFC-DE47-ED03-4BC4-FA3D6A009DA2}"/>
              </a:ext>
            </a:extLst>
          </p:cNvPr>
          <p:cNvSpPr/>
          <p:nvPr/>
        </p:nvSpPr>
        <p:spPr>
          <a:xfrm>
            <a:off x="5505160" y="3264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S159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05FF32-A917-BED9-8DAF-E1A1B1D18192}"/>
              </a:ext>
            </a:extLst>
          </p:cNvPr>
          <p:cNvSpPr/>
          <p:nvPr/>
        </p:nvSpPr>
        <p:spPr>
          <a:xfrm>
            <a:off x="2666849" y="351100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A137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88E8A-E5DB-AF30-CEA4-8D40992E2DE1}"/>
              </a:ext>
            </a:extLst>
          </p:cNvPr>
          <p:cNvSpPr/>
          <p:nvPr/>
        </p:nvSpPr>
        <p:spPr>
          <a:xfrm>
            <a:off x="6253811" y="23090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T132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BE36E7-6D1C-2CE4-F42E-54F5EEE295EA}"/>
              </a:ext>
            </a:extLst>
          </p:cNvPr>
          <p:cNvSpPr/>
          <p:nvPr/>
        </p:nvSpPr>
        <p:spPr>
          <a:xfrm>
            <a:off x="4408575" y="376804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7C9E9-3998-935F-B335-F9235E4355A0}"/>
              </a:ext>
            </a:extLst>
          </p:cNvPr>
          <p:cNvSpPr/>
          <p:nvPr/>
        </p:nvSpPr>
        <p:spPr>
          <a:xfrm>
            <a:off x="6253811" y="187783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H130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F424A8-38DF-9F5D-6D9B-B8F0A7E07EDC}"/>
              </a:ext>
            </a:extLst>
          </p:cNvPr>
          <p:cNvSpPr/>
          <p:nvPr/>
        </p:nvSpPr>
        <p:spPr>
          <a:xfrm>
            <a:off x="8211448" y="565208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S117</a:t>
            </a:r>
          </a:p>
        </p:txBody>
      </p:sp>
    </p:spTree>
    <p:extLst>
      <p:ext uri="{BB962C8B-B14F-4D97-AF65-F5344CB8AC3E}">
        <p14:creationId xmlns:p14="http://schemas.microsoft.com/office/powerpoint/2010/main" val="35366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red string&#10;&#10;Description automatically generated with medium confidence">
            <a:extLst>
              <a:ext uri="{FF2B5EF4-FFF2-40B4-BE49-F238E27FC236}">
                <a16:creationId xmlns:a16="http://schemas.microsoft.com/office/drawing/2014/main" id="{389316C5-D6AC-AFFF-493C-39BE3E17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247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92289D-1CE5-2BDB-5AAE-D216BA36BEE1}"/>
              </a:ext>
            </a:extLst>
          </p:cNvPr>
          <p:cNvSpPr/>
          <p:nvPr/>
        </p:nvSpPr>
        <p:spPr>
          <a:xfrm>
            <a:off x="-557247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AVFluIgG01 ◄► EPI168674</a:t>
            </a:r>
          </a:p>
        </p:txBody>
      </p:sp>
      <p:pic>
        <p:nvPicPr>
          <p:cNvPr id="7" name="Picture 6" descr="A close-up of a structure&#10;&#10;Description automatically generated">
            <a:extLst>
              <a:ext uri="{FF2B5EF4-FFF2-40B4-BE49-F238E27FC236}">
                <a16:creationId xmlns:a16="http://schemas.microsoft.com/office/drawing/2014/main" id="{5B0B7E5D-A10B-7B01-3DEA-E8EF2727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83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681B20-A97A-48BF-5206-DEB5FA4DDA24}"/>
              </a:ext>
            </a:extLst>
          </p:cNvPr>
          <p:cNvSpPr/>
          <p:nvPr/>
        </p:nvSpPr>
        <p:spPr>
          <a:xfrm>
            <a:off x="4052683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100F4 ◄► EPI2429052</a:t>
            </a:r>
          </a:p>
        </p:txBody>
      </p:sp>
      <p:pic>
        <p:nvPicPr>
          <p:cNvPr id="10" name="Picture 9" descr="A green and red plant&#10;&#10;Description automatically generated">
            <a:extLst>
              <a:ext uri="{FF2B5EF4-FFF2-40B4-BE49-F238E27FC236}">
                <a16:creationId xmlns:a16="http://schemas.microsoft.com/office/drawing/2014/main" id="{F8362B7D-EF07-DBEF-6244-F08A832D3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613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9947C8-2503-B55A-38B6-2FACE553E8D3}"/>
              </a:ext>
            </a:extLst>
          </p:cNvPr>
          <p:cNvSpPr/>
          <p:nvPr/>
        </p:nvSpPr>
        <p:spPr>
          <a:xfrm>
            <a:off x="8662613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13D4 ◄► EPI3358339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B2D92-7646-5450-B6C9-A1B8C50123E4}"/>
              </a:ext>
            </a:extLst>
          </p:cNvPr>
          <p:cNvSpPr txBox="1"/>
          <p:nvPr/>
        </p:nvSpPr>
        <p:spPr>
          <a:xfrm>
            <a:off x="-557247" y="56434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K159, H189, D190, E191,</a:t>
            </a:r>
          </a:p>
          <a:p>
            <a:pPr algn="ctr"/>
            <a:r>
              <a:rPr lang="en-US" dirty="0"/>
              <a:t>A192, K196, K225, S231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A8FA4-1AC7-2D5B-7D7A-A196CD750BE8}"/>
              </a:ext>
            </a:extLst>
          </p:cNvPr>
          <p:cNvSpPr txBox="1"/>
          <p:nvPr/>
        </p:nvSpPr>
        <p:spPr>
          <a:xfrm>
            <a:off x="8662613" y="563934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D133, V136, S140, E147, S148,</a:t>
            </a:r>
          </a:p>
          <a:p>
            <a:pPr algn="ctr"/>
            <a:r>
              <a:rPr lang="en-US" dirty="0"/>
              <a:t>N161, D162, D190, T192, R196,</a:t>
            </a:r>
          </a:p>
          <a:p>
            <a:pPr algn="ctr"/>
            <a:r>
              <a:rPr lang="en-US" dirty="0"/>
              <a:t>Q225, G228, Q229, R230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426FE-952E-A6A9-70A4-EFEB912D1823}"/>
              </a:ext>
            </a:extLst>
          </p:cNvPr>
          <p:cNvSpPr txBox="1"/>
          <p:nvPr/>
        </p:nvSpPr>
        <p:spPr>
          <a:xfrm>
            <a:off x="4052683" y="564345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R152, N153, Q214, K219,</a:t>
            </a:r>
          </a:p>
          <a:p>
            <a:pPr algn="ctr"/>
            <a:r>
              <a:rPr lang="en-US" dirty="0"/>
              <a:t>R223, S224, Q225, N227,</a:t>
            </a:r>
          </a:p>
          <a:p>
            <a:pPr algn="ctr"/>
            <a:r>
              <a:rPr lang="en-US" dirty="0"/>
              <a:t>M233, D234, F235, W237</a:t>
            </a:r>
          </a:p>
        </p:txBody>
      </p:sp>
    </p:spTree>
    <p:extLst>
      <p:ext uri="{BB962C8B-B14F-4D97-AF65-F5344CB8AC3E}">
        <p14:creationId xmlns:p14="http://schemas.microsoft.com/office/powerpoint/2010/main" val="38558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92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2024-07-01T15:58:04Z</dcterms:created>
  <dcterms:modified xsi:type="dcterms:W3CDTF">2024-07-01T20:00:46Z</dcterms:modified>
</cp:coreProperties>
</file>