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5544800" cy="2011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3" autoAdjust="0"/>
    <p:restoredTop sz="94660"/>
  </p:normalViewPr>
  <p:slideViewPr>
    <p:cSldViewPr snapToGrid="0">
      <p:cViewPr>
        <p:scale>
          <a:sx n="125" d="100"/>
          <a:sy n="125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BDA44-E792-4D06-A16E-24497FB2A22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1DE8-BA5C-4DB6-BDF1-5BF85DB07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F1DE8-BA5C-4DB6-BDF1-5BF85DB07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9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292265"/>
            <a:ext cx="13213080" cy="7003627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10565978"/>
            <a:ext cx="11658600" cy="4856902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4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6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1071033"/>
            <a:ext cx="335184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1071033"/>
            <a:ext cx="9861233" cy="17048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5015236"/>
            <a:ext cx="13407390" cy="836802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3462429"/>
            <a:ext cx="13407390" cy="44005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>
                    <a:tint val="82000"/>
                  </a:schemeClr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82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82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5355167"/>
            <a:ext cx="660654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6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71038"/>
            <a:ext cx="1340739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931411"/>
            <a:ext cx="6576178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7348220"/>
            <a:ext cx="6576178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931411"/>
            <a:ext cx="6608565" cy="241680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7348220"/>
            <a:ext cx="6608565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1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5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896451"/>
            <a:ext cx="7869555" cy="14295967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1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341120"/>
            <a:ext cx="5013603" cy="469392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896451"/>
            <a:ext cx="7869555" cy="14295967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6035040"/>
            <a:ext cx="5013603" cy="11180658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D6C4B-0126-47F6-9B5E-78294000A9A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3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1071038"/>
            <a:ext cx="1340739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5355167"/>
            <a:ext cx="1340739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ED6C4B-0126-47F6-9B5E-78294000A9AB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8645298"/>
            <a:ext cx="524637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8645298"/>
            <a:ext cx="349758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1491ED-57DC-4EFE-9A90-A73AA636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7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29B76BE0-BF3E-026B-EFE0-34AE4152B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4133" y="5220247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1802A6-9206-F9B2-AB54-235FB42B8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353" y="5220247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2EE802A-BC2B-1E68-DEB5-8A4288AE1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6613" y="5220247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1241F7-A033-9E57-306C-F4CE18A71A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353" y="500713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39C9C3-B54F-9D43-1762-1704200FB7C3}"/>
              </a:ext>
            </a:extLst>
          </p:cNvPr>
          <p:cNvSpPr/>
          <p:nvPr/>
        </p:nvSpPr>
        <p:spPr>
          <a:xfrm>
            <a:off x="814353" y="514897"/>
            <a:ext cx="4572000" cy="310213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AVFluIgG01 ◄► EPI168674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5FFCD8-828C-D370-BF40-8390C45699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0483" y="500713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00273A-6B46-B3F9-F21D-A6C1B52385E4}"/>
              </a:ext>
            </a:extLst>
          </p:cNvPr>
          <p:cNvSpPr/>
          <p:nvPr/>
        </p:nvSpPr>
        <p:spPr>
          <a:xfrm>
            <a:off x="5500483" y="514897"/>
            <a:ext cx="4572000" cy="310213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100F4 ◄► EPI2429052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B91970-A04F-5D5F-A4A7-3DCF58B42D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6613" y="500713"/>
            <a:ext cx="4572000" cy="4572000"/>
          </a:xfrm>
          <a:prstGeom prst="rect">
            <a:avLst/>
          </a:prstGeom>
          <a:ln w="38100" cap="sq">
            <a:solidFill>
              <a:schemeClr val="tx1"/>
            </a:solidFill>
            <a:miter lim="800000"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38147C-0498-9510-E34C-BE08CDA44FED}"/>
              </a:ext>
            </a:extLst>
          </p:cNvPr>
          <p:cNvSpPr/>
          <p:nvPr/>
        </p:nvSpPr>
        <p:spPr>
          <a:xfrm>
            <a:off x="10186613" y="514897"/>
            <a:ext cx="4572000" cy="310213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13D4 ◄► EPI3358339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CC5082-AC62-C88D-DD9C-68CE5D0050C1}"/>
              </a:ext>
            </a:extLst>
          </p:cNvPr>
          <p:cNvSpPr txBox="1"/>
          <p:nvPr/>
        </p:nvSpPr>
        <p:spPr>
          <a:xfrm>
            <a:off x="870845" y="4671322"/>
            <a:ext cx="4451837" cy="338554"/>
          </a:xfrm>
          <a:prstGeom prst="rect">
            <a:avLst/>
          </a:prstGeom>
          <a:solidFill>
            <a:srgbClr val="BFBFBF">
              <a:alpha val="85098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K159, N189, D190, E191, A192, K196, K225, S230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E32C37-88F8-EECC-B09E-F111B4E29D64}"/>
              </a:ext>
            </a:extLst>
          </p:cNvPr>
          <p:cNvSpPr txBox="1"/>
          <p:nvPr/>
        </p:nvSpPr>
        <p:spPr>
          <a:xfrm>
            <a:off x="10246696" y="4425101"/>
            <a:ext cx="4451836" cy="584775"/>
          </a:xfrm>
          <a:prstGeom prst="rect">
            <a:avLst/>
          </a:prstGeom>
          <a:solidFill>
            <a:srgbClr val="BFBFBF">
              <a:alpha val="85098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D133, V138, S140, E147, S148, N161, D162, D190, T192, R196, Q225, G228, Q229, R230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260304-C39F-01E3-0CED-618C53421F85}"/>
              </a:ext>
            </a:extLst>
          </p:cNvPr>
          <p:cNvSpPr txBox="1"/>
          <p:nvPr/>
        </p:nvSpPr>
        <p:spPr>
          <a:xfrm>
            <a:off x="5560564" y="4425101"/>
            <a:ext cx="4451837" cy="584775"/>
          </a:xfrm>
          <a:prstGeom prst="rect">
            <a:avLst/>
          </a:prstGeom>
          <a:solidFill>
            <a:srgbClr val="BFBFBF">
              <a:alpha val="85098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R152, N153, Q214, K219, R223, S224,</a:t>
            </a:r>
          </a:p>
          <a:p>
            <a:pPr algn="ctr"/>
            <a:r>
              <a:rPr lang="en-US" sz="1600" dirty="0"/>
              <a:t>Q225, N227, M233, D234, F235, W237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7269B-AA70-30F9-BCF3-15B13F8E522B}"/>
              </a:ext>
            </a:extLst>
          </p:cNvPr>
          <p:cNvSpPr/>
          <p:nvPr/>
        </p:nvSpPr>
        <p:spPr>
          <a:xfrm>
            <a:off x="814353" y="500713"/>
            <a:ext cx="310213" cy="310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89F3E2-73F0-7B34-D06C-E18927DD4DE2}"/>
              </a:ext>
            </a:extLst>
          </p:cNvPr>
          <p:cNvSpPr/>
          <p:nvPr/>
        </p:nvSpPr>
        <p:spPr>
          <a:xfrm>
            <a:off x="5500483" y="500712"/>
            <a:ext cx="310213" cy="310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D90F46-1423-2D96-C06C-DBB0B8130416}"/>
              </a:ext>
            </a:extLst>
          </p:cNvPr>
          <p:cNvSpPr/>
          <p:nvPr/>
        </p:nvSpPr>
        <p:spPr>
          <a:xfrm>
            <a:off x="10186613" y="500711"/>
            <a:ext cx="310213" cy="310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328AA-16A7-7182-0C8A-3A23EA076715}"/>
              </a:ext>
            </a:extLst>
          </p:cNvPr>
          <p:cNvSpPr/>
          <p:nvPr/>
        </p:nvSpPr>
        <p:spPr>
          <a:xfrm>
            <a:off x="814353" y="5220247"/>
            <a:ext cx="4572000" cy="310211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12H5 ◄► EPI658567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B6CDF1-F14F-3D7B-5BAD-ACA79D7820F3}"/>
              </a:ext>
            </a:extLst>
          </p:cNvPr>
          <p:cNvSpPr/>
          <p:nvPr/>
        </p:nvSpPr>
        <p:spPr>
          <a:xfrm>
            <a:off x="5500483" y="5220247"/>
            <a:ext cx="4572000" cy="310213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FLD194 ◄► EPI3178330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7C6C7-163B-FA58-99F4-A910F8B4F7A8}"/>
              </a:ext>
            </a:extLst>
          </p:cNvPr>
          <p:cNvSpPr/>
          <p:nvPr/>
        </p:nvSpPr>
        <p:spPr>
          <a:xfrm>
            <a:off x="10186613" y="5220247"/>
            <a:ext cx="4572000" cy="310213"/>
          </a:xfrm>
          <a:prstGeom prst="rect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65C3 ◄► EPI242227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70CB88-6557-85E7-8E10-2CCC0B3C01E7}"/>
              </a:ext>
            </a:extLst>
          </p:cNvPr>
          <p:cNvSpPr/>
          <p:nvPr/>
        </p:nvSpPr>
        <p:spPr>
          <a:xfrm>
            <a:off x="814353" y="5212625"/>
            <a:ext cx="310213" cy="310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2918F7-3E02-8233-8165-59F9BA6BCF02}"/>
              </a:ext>
            </a:extLst>
          </p:cNvPr>
          <p:cNvSpPr/>
          <p:nvPr/>
        </p:nvSpPr>
        <p:spPr>
          <a:xfrm>
            <a:off x="5494133" y="5212625"/>
            <a:ext cx="310213" cy="310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491D76-0ADE-DDCC-B977-AD65EBF92A26}"/>
              </a:ext>
            </a:extLst>
          </p:cNvPr>
          <p:cNvSpPr/>
          <p:nvPr/>
        </p:nvSpPr>
        <p:spPr>
          <a:xfrm>
            <a:off x="10192963" y="5212626"/>
            <a:ext cx="310213" cy="310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072E65-F49F-DAF9-B2DC-705E0BDD99E7}"/>
              </a:ext>
            </a:extLst>
          </p:cNvPr>
          <p:cNvSpPr txBox="1"/>
          <p:nvPr/>
        </p:nvSpPr>
        <p:spPr>
          <a:xfrm>
            <a:off x="870845" y="9143920"/>
            <a:ext cx="4451837" cy="584775"/>
          </a:xfrm>
          <a:prstGeom prst="rect">
            <a:avLst/>
          </a:prstGeom>
          <a:solidFill>
            <a:srgbClr val="BFBFBF">
              <a:alpha val="85098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S113, I115, F118, E119, K120, A141, S149,</a:t>
            </a:r>
          </a:p>
          <a:p>
            <a:pPr algn="ctr"/>
            <a:r>
              <a:rPr lang="en-US" sz="1600" dirty="0"/>
              <a:t>R152, N153, E177, F236, Y261, K262, K266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646B05-AA8A-80DB-2D22-BE33AD5E56ED}"/>
              </a:ext>
            </a:extLst>
          </p:cNvPr>
          <p:cNvSpPr txBox="1"/>
          <p:nvPr/>
        </p:nvSpPr>
        <p:spPr>
          <a:xfrm>
            <a:off x="5554214" y="9143919"/>
            <a:ext cx="4451837" cy="584775"/>
          </a:xfrm>
          <a:prstGeom prst="rect">
            <a:avLst/>
          </a:prstGeom>
          <a:solidFill>
            <a:srgbClr val="BFBFBF">
              <a:alpha val="85098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N133, T135, S137, G142, S143, S144, S145, N158, N159, D186, N190, S198, R222, D225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5A485B-D3E3-B018-54F7-1DC506DAF54E}"/>
              </a:ext>
            </a:extLst>
          </p:cNvPr>
          <p:cNvSpPr txBox="1"/>
          <p:nvPr/>
        </p:nvSpPr>
        <p:spPr>
          <a:xfrm>
            <a:off x="10246695" y="8897698"/>
            <a:ext cx="4451837" cy="830997"/>
          </a:xfrm>
          <a:prstGeom prst="rect">
            <a:avLst/>
          </a:prstGeom>
          <a:solidFill>
            <a:srgbClr val="BFBFBF">
              <a:alpha val="85098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S135, S136, S140, A141, C142, P143, G146, S148, K159, D160, N161, N189, D190, A191, T195, K196, K225, N227, G228, Q229</a:t>
            </a:r>
          </a:p>
        </p:txBody>
      </p:sp>
    </p:spTree>
    <p:extLst>
      <p:ext uri="{BB962C8B-B14F-4D97-AF65-F5344CB8AC3E}">
        <p14:creationId xmlns:p14="http://schemas.microsoft.com/office/powerpoint/2010/main" val="298598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183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7</cp:revision>
  <dcterms:created xsi:type="dcterms:W3CDTF">2024-07-12T13:38:05Z</dcterms:created>
  <dcterms:modified xsi:type="dcterms:W3CDTF">2024-07-13T13:21:07Z</dcterms:modified>
</cp:coreProperties>
</file>