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705"/>
  </p:normalViewPr>
  <p:slideViewPr>
    <p:cSldViewPr snapToGrid="0">
      <p:cViewPr varScale="1">
        <p:scale>
          <a:sx n="146" d="100"/>
          <a:sy n="14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(n=1,804)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(n=164)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68"/>
              </p:ext>
            </p:extLst>
          </p:nvPr>
        </p:nvGraphicFramePr>
        <p:xfrm>
          <a:off x="811570" y="688340"/>
          <a:ext cx="10193233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6327830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  <a:p>
                      <a:r>
                        <a:rPr lang="en-US" sz="1400" i="1" dirty="0"/>
                        <a:t>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(it0). Samples 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i="1" dirty="0"/>
                        <a:t>n=5,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n clusters of m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i="1" dirty="0"/>
                        <a:t>n=1,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 </a:t>
                      </a:r>
                      <a:r>
                        <a:rPr lang="en-US" sz="1400" dirty="0"/>
                        <a:t>clusters of </a:t>
                      </a:r>
                      <a:r>
                        <a:rPr lang="en-US" sz="1400" i="1" dirty="0"/>
                        <a:t>m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Calculated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-RMSD, I-RMSD, </a:t>
                      </a:r>
                      <a:r>
                        <a:rPr lang="en-US" sz="1400" dirty="0" err="1"/>
                        <a:t>Fnat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DockQ</a:t>
                      </a:r>
                      <a:r>
                        <a:rPr lang="en-US" sz="1400" dirty="0"/>
                        <a:t> of the top scoring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351</Words>
  <Application>Microsoft Office PowerPoint</Application>
  <PresentationFormat>Widescreen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13</cp:revision>
  <dcterms:created xsi:type="dcterms:W3CDTF">2024-06-03T16:21:53Z</dcterms:created>
  <dcterms:modified xsi:type="dcterms:W3CDTF">2024-06-20T20:31:17Z</dcterms:modified>
</cp:coreProperties>
</file>