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665"/>
    <a:srgbClr val="005035"/>
    <a:srgbClr val="00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705"/>
  </p:normalViewPr>
  <p:slideViewPr>
    <p:cSldViewPr snapToGrid="0">
      <p:cViewPr varScale="1">
        <p:scale>
          <a:sx n="146" d="100"/>
          <a:sy n="146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507027"/>
            <a:ext cx="1371600" cy="911520"/>
          </a:xfrm>
          <a:prstGeom prst="flowChartMagneticDisk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507029"/>
            <a:ext cx="1371600" cy="911520"/>
          </a:xfrm>
          <a:prstGeom prst="flowChartMagneticDisk">
            <a:avLst/>
          </a:prstGeom>
          <a:solidFill>
            <a:srgbClr val="007377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80" y="1922022"/>
            <a:ext cx="2157721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80" y="1116993"/>
            <a:ext cx="2157721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519507"/>
            <a:ext cx="2157722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324536"/>
            <a:ext cx="2157722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 err="1"/>
              <a:t>ColabFold</a:t>
            </a:r>
            <a:endParaRPr lang="en-US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Random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  <a:solidFill>
            <a:srgbClr val="007377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  <a:solidFill>
            <a:srgbClr val="007377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054915"/>
          </a:xfrm>
          <a:prstGeom prst="bentConnector3">
            <a:avLst>
              <a:gd name="adj1" fmla="val -1061331"/>
            </a:avLst>
          </a:prstGeom>
          <a:ln w="57150">
            <a:solidFill>
              <a:srgbClr val="005035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00148"/>
          </a:xfrm>
          <a:prstGeom prst="bentConnector3">
            <a:avLst>
              <a:gd name="adj1" fmla="val 50000"/>
            </a:avLst>
          </a:prstGeom>
          <a:ln w="57150">
            <a:solidFill>
              <a:srgbClr val="007377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(n=1,804)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3485" y="1436128"/>
            <a:ext cx="2157722" cy="549695"/>
          </a:xfrm>
          <a:prstGeom prst="rect">
            <a:avLst/>
          </a:prstGeom>
          <a:solidFill>
            <a:srgbClr val="A4966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76184" y="2150566"/>
            <a:ext cx="2157721" cy="549695"/>
          </a:xfrm>
          <a:prstGeom prst="rect">
            <a:avLst/>
          </a:prstGeom>
          <a:solidFill>
            <a:srgbClr val="A4966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rgbClr val="005035"/>
                </a:gs>
                <a:gs pos="27000">
                  <a:srgbClr val="A4966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69832" y="4362287"/>
            <a:ext cx="2157721" cy="901381"/>
          </a:xfrm>
          <a:prstGeom prst="rect">
            <a:avLst/>
          </a:prstGeom>
          <a:solidFill>
            <a:srgbClr val="A4966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63044" y="2968799"/>
            <a:ext cx="171302" cy="1"/>
          </a:xfrm>
          <a:prstGeom prst="bentConnector3">
            <a:avLst>
              <a:gd name="adj1" fmla="val 50000"/>
            </a:avLst>
          </a:prstGeom>
          <a:ln w="57150">
            <a:solidFill>
              <a:srgbClr val="A496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54450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63046" y="3945423"/>
            <a:ext cx="171301" cy="5"/>
          </a:xfrm>
          <a:prstGeom prst="bentConnector3">
            <a:avLst>
              <a:gd name="adj1" fmla="val 50000"/>
            </a:avLst>
          </a:prstGeom>
          <a:ln w="57150">
            <a:solidFill>
              <a:srgbClr val="A496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  <a:solidFill>
            <a:srgbClr val="A49665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(n=164)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rgbClr val="007377"/>
                </a:gs>
                <a:gs pos="100000">
                  <a:srgbClr val="A4966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34BFF9C-E658-AED0-1F42-5FB67A105ABF}"/>
              </a:ext>
            </a:extLst>
          </p:cNvPr>
          <p:cNvSpPr/>
          <p:nvPr/>
        </p:nvSpPr>
        <p:spPr>
          <a:xfrm>
            <a:off x="1485979" y="2723690"/>
            <a:ext cx="2157722" cy="276293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Trees</a:t>
            </a:r>
          </a:p>
        </p:txBody>
      </p: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39026"/>
              </p:ext>
            </p:extLst>
          </p:nvPr>
        </p:nvGraphicFramePr>
        <p:xfrm>
          <a:off x="811570" y="688340"/>
          <a:ext cx="10193233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6327830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  <a:p>
                      <a:r>
                        <a:rPr lang="en-US" sz="1400" i="1" dirty="0"/>
                        <a:t>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(it0). Samples 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i="1" dirty="0"/>
                        <a:t>n=5,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n clusters of m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i="1" dirty="0"/>
                        <a:t>n=1,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 </a:t>
                      </a:r>
                      <a:r>
                        <a:rPr lang="en-US" sz="1400" dirty="0"/>
                        <a:t>clusters of </a:t>
                      </a:r>
                      <a:r>
                        <a:rPr lang="en-US" sz="1400" i="1" dirty="0"/>
                        <a:t>m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-RMSD, I-RMSD, </a:t>
                      </a:r>
                      <a:r>
                        <a:rPr lang="en-US" sz="1400" dirty="0" err="1"/>
                        <a:t>Fnat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DockQ</a:t>
                      </a:r>
                      <a:r>
                        <a:rPr lang="en-US" sz="1400" dirty="0"/>
                        <a:t> of the top scoring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354</Words>
  <Application>Microsoft Office PowerPoint</Application>
  <PresentationFormat>Widescreen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17</cp:revision>
  <dcterms:created xsi:type="dcterms:W3CDTF">2024-06-03T16:21:53Z</dcterms:created>
  <dcterms:modified xsi:type="dcterms:W3CDTF">2024-07-01T20:20:34Z</dcterms:modified>
</cp:coreProperties>
</file>