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705"/>
  </p:normalViewPr>
  <p:slideViewPr>
    <p:cSldViewPr snapToGrid="0">
      <p:cViewPr>
        <p:scale>
          <a:sx n="125" d="100"/>
          <a:sy n="125" d="100"/>
        </p:scale>
        <p:origin x="17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(n=1,793)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76185" y="4366501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70574" y="2961269"/>
            <a:ext cx="1562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39391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516" y="3937894"/>
            <a:ext cx="186360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96279"/>
              </p:ext>
            </p:extLst>
          </p:nvPr>
        </p:nvGraphicFramePr>
        <p:xfrm>
          <a:off x="811570" y="688340"/>
          <a:ext cx="10193233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17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6327830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  <a:p>
                      <a:r>
                        <a:rPr lang="en-US" sz="1400" i="1" dirty="0"/>
                        <a:t>n=200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(it0). Samples n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Clusters</a:t>
                      </a:r>
                    </a:p>
                    <a:p>
                      <a:r>
                        <a:rPr lang="en-US" sz="1400" i="1" dirty="0"/>
                        <a:t>n=5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clusters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8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</a:t>
                      </a:r>
                    </a:p>
                    <a:p>
                      <a:r>
                        <a:rPr lang="en-US" sz="1400" i="1" dirty="0"/>
                        <a:t>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cluster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323</Words>
  <Application>Microsoft Office PowerPoint</Application>
  <PresentationFormat>Widescreen</PresentationFormat>
  <Paragraphs>85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11</cp:revision>
  <dcterms:created xsi:type="dcterms:W3CDTF">2024-06-03T16:21:53Z</dcterms:created>
  <dcterms:modified xsi:type="dcterms:W3CDTF">2024-06-06T13:56:25Z</dcterms:modified>
</cp:coreProperties>
</file>