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1816A-3FA0-4E56-BBB7-EB629C6769DA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ED7EF4D6-F530-4E5C-9C5E-A455F28C1138}">
      <dgm:prSet phldrT="[Text]"/>
      <dgm:spPr/>
      <dgm:t>
        <a:bodyPr/>
        <a:lstStyle/>
        <a:p>
          <a:r>
            <a:rPr lang="en-US" dirty="0"/>
            <a:t>Select Top 50</a:t>
          </a:r>
        </a:p>
      </dgm:t>
    </dgm:pt>
    <dgm:pt modelId="{BE975FC3-1052-43EA-BE5F-73248E12B20E}" type="parTrans" cxnId="{EFA49CFD-A434-4092-9A09-190949F37A2E}">
      <dgm:prSet/>
      <dgm:spPr/>
      <dgm:t>
        <a:bodyPr/>
        <a:lstStyle/>
        <a:p>
          <a:endParaRPr lang="en-US"/>
        </a:p>
      </dgm:t>
    </dgm:pt>
    <dgm:pt modelId="{D61C189E-D013-4CE7-A79B-9AF2D7AFDB90}" type="sibTrans" cxnId="{EFA49CFD-A434-4092-9A09-190949F37A2E}">
      <dgm:prSet/>
      <dgm:spPr/>
      <dgm:t>
        <a:bodyPr/>
        <a:lstStyle/>
        <a:p>
          <a:endParaRPr lang="en-US"/>
        </a:p>
      </dgm:t>
    </dgm:pt>
    <dgm:pt modelId="{984B680A-88DA-44A4-A8D0-3317105BE9F7}">
      <dgm:prSet phldrT="[Text]"/>
      <dgm:spPr/>
      <dgm:t>
        <a:bodyPr/>
        <a:lstStyle/>
        <a:p>
          <a:r>
            <a:rPr lang="en-US" dirty="0"/>
            <a:t>Flexible Refinement</a:t>
          </a:r>
        </a:p>
      </dgm:t>
    </dgm:pt>
    <dgm:pt modelId="{7557EE51-3E30-4AB1-8769-4627FE70C984}" type="parTrans" cxnId="{4099BAF9-0B83-4BAA-9BEF-A6C203D43668}">
      <dgm:prSet/>
      <dgm:spPr/>
      <dgm:t>
        <a:bodyPr/>
        <a:lstStyle/>
        <a:p>
          <a:endParaRPr lang="en-US"/>
        </a:p>
      </dgm:t>
    </dgm:pt>
    <dgm:pt modelId="{1E65890B-E9B3-4D62-BEBE-D307DFB09A9A}" type="sibTrans" cxnId="{4099BAF9-0B83-4BAA-9BEF-A6C203D43668}">
      <dgm:prSet/>
      <dgm:spPr/>
      <dgm:t>
        <a:bodyPr/>
        <a:lstStyle/>
        <a:p>
          <a:endParaRPr lang="en-US"/>
        </a:p>
      </dgm:t>
    </dgm:pt>
    <dgm:pt modelId="{8B9D00D3-2F6E-42E2-A34A-F58E22C0EEE4}">
      <dgm:prSet phldrT="[Text]"/>
      <dgm:spPr/>
      <dgm:t>
        <a:bodyPr/>
        <a:lstStyle/>
        <a:p>
          <a:r>
            <a:rPr lang="en-US" i="1" dirty="0"/>
            <a:t>Rigid body energy minimization with CNS (it0)</a:t>
          </a:r>
          <a:endParaRPr lang="en-US" dirty="0"/>
        </a:p>
      </dgm:t>
    </dgm:pt>
    <dgm:pt modelId="{D1716229-44EE-44DB-A48C-1B302B234E31}" type="parTrans" cxnId="{3F3B2B3D-DCBF-47F8-A84F-9F1A1D47B3BE}">
      <dgm:prSet/>
      <dgm:spPr/>
      <dgm:t>
        <a:bodyPr/>
        <a:lstStyle/>
        <a:p>
          <a:endParaRPr lang="en-US"/>
        </a:p>
      </dgm:t>
    </dgm:pt>
    <dgm:pt modelId="{F67DE878-65D1-4A66-8400-80F54683220C}" type="sibTrans" cxnId="{3F3B2B3D-DCBF-47F8-A84F-9F1A1D47B3BE}">
      <dgm:prSet/>
      <dgm:spPr/>
      <dgm:t>
        <a:bodyPr/>
        <a:lstStyle/>
        <a:p>
          <a:endParaRPr lang="en-US"/>
        </a:p>
      </dgm:t>
    </dgm:pt>
    <dgm:pt modelId="{D7F4CB82-F4A9-46E6-974B-A91AD55DD853}">
      <dgm:prSet phldrT="[Text]"/>
      <dgm:spPr/>
      <dgm:t>
        <a:bodyPr/>
        <a:lstStyle/>
        <a:p>
          <a:r>
            <a:rPr lang="en-US" dirty="0"/>
            <a:t>Rigid Body</a:t>
          </a:r>
        </a:p>
      </dgm:t>
    </dgm:pt>
    <dgm:pt modelId="{32880A71-A937-4203-8C89-EE17CCF4F14F}" type="parTrans" cxnId="{9E88D995-EAE4-4A3F-B1E5-AC1499AA3204}">
      <dgm:prSet/>
      <dgm:spPr/>
      <dgm:t>
        <a:bodyPr/>
        <a:lstStyle/>
        <a:p>
          <a:endParaRPr lang="en-US"/>
        </a:p>
      </dgm:t>
    </dgm:pt>
    <dgm:pt modelId="{865263D2-48B5-4CD2-9418-E0C0443D6022}" type="sibTrans" cxnId="{9E88D995-EAE4-4A3F-B1E5-AC1499AA3204}">
      <dgm:prSet/>
      <dgm:spPr/>
      <dgm:t>
        <a:bodyPr/>
        <a:lstStyle/>
        <a:p>
          <a:endParaRPr lang="en-US"/>
        </a:p>
      </dgm:t>
    </dgm:pt>
    <dgm:pt modelId="{3D25B6C0-5560-4B6A-A479-01C187E65D94}">
      <dgm:prSet phldrT="[Text]"/>
      <dgm:spPr/>
      <dgm:t>
        <a:bodyPr/>
        <a:lstStyle/>
        <a:p>
          <a:r>
            <a:rPr lang="en-US" i="1" dirty="0"/>
            <a:t>semi-flexible refinement using a simulated annealing protocol through molecular dynamics simulations in torsion angle space (it1)</a:t>
          </a:r>
          <a:endParaRPr lang="en-US" dirty="0"/>
        </a:p>
      </dgm:t>
    </dgm:pt>
    <dgm:pt modelId="{6E8CFBFB-C86B-4252-950E-FE474459E467}" type="parTrans" cxnId="{0383AFFE-3181-4285-8734-20E1D28584D6}">
      <dgm:prSet/>
      <dgm:spPr/>
      <dgm:t>
        <a:bodyPr/>
        <a:lstStyle/>
        <a:p>
          <a:endParaRPr lang="en-US"/>
        </a:p>
      </dgm:t>
    </dgm:pt>
    <dgm:pt modelId="{E230F4C7-BFE6-4801-8C2B-B1CDAD9EC16A}" type="sibTrans" cxnId="{0383AFFE-3181-4285-8734-20E1D28584D6}">
      <dgm:prSet/>
      <dgm:spPr/>
      <dgm:t>
        <a:bodyPr/>
        <a:lstStyle/>
        <a:p>
          <a:endParaRPr lang="en-US"/>
        </a:p>
      </dgm:t>
    </dgm:pt>
    <dgm:pt modelId="{12EFD806-F31A-4191-BAEF-64B530415ED9}">
      <dgm:prSet phldrT="[Text]"/>
      <dgm:spPr/>
      <dgm:t>
        <a:bodyPr/>
        <a:lstStyle/>
        <a:p>
          <a:r>
            <a:rPr lang="en-US" dirty="0"/>
            <a:t>Select Top 1 Cluster</a:t>
          </a:r>
        </a:p>
      </dgm:t>
    </dgm:pt>
    <dgm:pt modelId="{7632AED8-FF0A-4379-9318-AC19679D32AA}" type="parTrans" cxnId="{9F74693B-00AE-451D-ABBE-10E522161BA5}">
      <dgm:prSet/>
      <dgm:spPr/>
      <dgm:t>
        <a:bodyPr/>
        <a:lstStyle/>
        <a:p>
          <a:endParaRPr lang="en-US"/>
        </a:p>
      </dgm:t>
    </dgm:pt>
    <dgm:pt modelId="{31CAA017-AF37-48A9-A805-B587B3A2EE3C}" type="sibTrans" cxnId="{9F74693B-00AE-451D-ABBE-10E522161BA5}">
      <dgm:prSet/>
      <dgm:spPr/>
      <dgm:t>
        <a:bodyPr/>
        <a:lstStyle/>
        <a:p>
          <a:endParaRPr lang="en-US"/>
        </a:p>
      </dgm:t>
    </dgm:pt>
    <dgm:pt modelId="{94A83885-D46D-4A6B-84E1-866FE27DF947}">
      <dgm:prSet phldrT="[Text]"/>
      <dgm:spPr/>
      <dgm:t>
        <a:bodyPr/>
        <a:lstStyle/>
        <a:p>
          <a:r>
            <a:rPr lang="en-US" dirty="0"/>
            <a:t>Solvent Refinement</a:t>
          </a:r>
        </a:p>
      </dgm:t>
    </dgm:pt>
    <dgm:pt modelId="{B3F4E22C-2E79-43D0-8676-AF149EDD2971}" type="parTrans" cxnId="{8938F08B-0D7C-48C8-A480-5F660DE746E9}">
      <dgm:prSet/>
      <dgm:spPr/>
      <dgm:t>
        <a:bodyPr/>
        <a:lstStyle/>
        <a:p>
          <a:endParaRPr lang="en-US"/>
        </a:p>
      </dgm:t>
    </dgm:pt>
    <dgm:pt modelId="{03704BC2-A6D9-47FE-B5E4-F926BD565EEC}" type="sibTrans" cxnId="{8938F08B-0D7C-48C8-A480-5F660DE746E9}">
      <dgm:prSet/>
      <dgm:spPr/>
      <dgm:t>
        <a:bodyPr/>
        <a:lstStyle/>
        <a:p>
          <a:endParaRPr lang="en-US"/>
        </a:p>
      </dgm:t>
    </dgm:pt>
    <dgm:pt modelId="{746C7A8A-0E73-45A9-93E0-794954DCA5D9}">
      <dgm:prSet phldrT="[Text]"/>
      <dgm:spPr/>
      <dgm:t>
        <a:bodyPr/>
        <a:lstStyle/>
        <a:p>
          <a:r>
            <a:rPr lang="en-US" i="1" dirty="0"/>
            <a:t>Refinement by a short molecular dynamics simulation in explicit solvent (</a:t>
          </a:r>
          <a:r>
            <a:rPr lang="en-US" i="1" dirty="0" err="1"/>
            <a:t>itw</a:t>
          </a:r>
          <a:r>
            <a:rPr lang="en-US" i="1" dirty="0"/>
            <a:t>)</a:t>
          </a:r>
          <a:endParaRPr lang="en-US" dirty="0"/>
        </a:p>
      </dgm:t>
    </dgm:pt>
    <dgm:pt modelId="{A85D9534-1CB8-40BC-BACE-727EE4DAB202}" type="parTrans" cxnId="{8E759A7A-3322-4496-B2F9-156B717BD360}">
      <dgm:prSet/>
      <dgm:spPr/>
      <dgm:t>
        <a:bodyPr/>
        <a:lstStyle/>
        <a:p>
          <a:endParaRPr lang="en-US"/>
        </a:p>
      </dgm:t>
    </dgm:pt>
    <dgm:pt modelId="{9662BB07-E360-4DA1-B229-5FF242637A56}" type="sibTrans" cxnId="{8E759A7A-3322-4496-B2F9-156B717BD360}">
      <dgm:prSet/>
      <dgm:spPr/>
      <dgm:t>
        <a:bodyPr/>
        <a:lstStyle/>
        <a:p>
          <a:endParaRPr lang="en-US"/>
        </a:p>
      </dgm:t>
    </dgm:pt>
    <dgm:pt modelId="{71F968E8-F80B-4880-B033-5BA463255BC7}">
      <dgm:prSet phldrT="[Text]"/>
      <dgm:spPr/>
      <dgm:t>
        <a:bodyPr/>
        <a:lstStyle/>
        <a:p>
          <a:r>
            <a:rPr lang="en-US" dirty="0"/>
            <a:t>Molecular Dynamics Scoring</a:t>
          </a:r>
        </a:p>
      </dgm:t>
    </dgm:pt>
    <dgm:pt modelId="{CB2F5534-8CDA-4511-9E4F-6A73F9D10052}" type="parTrans" cxnId="{33B3638F-B9AF-4F87-AC84-EF3B3C0F5422}">
      <dgm:prSet/>
      <dgm:spPr/>
      <dgm:t>
        <a:bodyPr/>
        <a:lstStyle/>
        <a:p>
          <a:endParaRPr lang="en-US"/>
        </a:p>
      </dgm:t>
    </dgm:pt>
    <dgm:pt modelId="{5B4F7496-7FC8-4BD0-AEFF-B530855C32EC}" type="sibTrans" cxnId="{33B3638F-B9AF-4F87-AC84-EF3B3C0F5422}">
      <dgm:prSet/>
      <dgm:spPr/>
      <dgm:t>
        <a:bodyPr/>
        <a:lstStyle/>
        <a:p>
          <a:endParaRPr lang="en-US"/>
        </a:p>
      </dgm:t>
    </dgm:pt>
    <dgm:pt modelId="{08FE72B4-6FD4-40F3-97F0-C24060459316}">
      <dgm:prSet phldrT="[Text]"/>
      <dgm:spPr/>
      <dgm:t>
        <a:bodyPr/>
        <a:lstStyle/>
        <a:p>
          <a:r>
            <a:rPr lang="en-US" i="0" dirty="0"/>
            <a:t>Calculate CAPRI metrics</a:t>
          </a:r>
        </a:p>
      </dgm:t>
    </dgm:pt>
    <dgm:pt modelId="{7B7C5D81-AE38-4BBE-A523-F538D48CE92B}" type="parTrans" cxnId="{4C2223D9-043B-47E6-9E47-1F30164EBC58}">
      <dgm:prSet/>
      <dgm:spPr/>
      <dgm:t>
        <a:bodyPr/>
        <a:lstStyle/>
        <a:p>
          <a:endParaRPr lang="en-US"/>
        </a:p>
      </dgm:t>
    </dgm:pt>
    <dgm:pt modelId="{34FD114B-C9B1-4330-8A8B-5742DDA85739}" type="sibTrans" cxnId="{4C2223D9-043B-47E6-9E47-1F30164EBC58}">
      <dgm:prSet/>
      <dgm:spPr/>
      <dgm:t>
        <a:bodyPr/>
        <a:lstStyle/>
        <a:p>
          <a:endParaRPr lang="en-US"/>
        </a:p>
      </dgm:t>
    </dgm:pt>
    <dgm:pt modelId="{F179A573-4738-49D2-B04D-7E8554085003}">
      <dgm:prSet phldrT="[Text]"/>
      <dgm:spPr/>
      <dgm:t>
        <a:bodyPr/>
        <a:lstStyle/>
        <a:p>
          <a:r>
            <a:rPr lang="en-US" dirty="0"/>
            <a:t>Samples 200 models</a:t>
          </a:r>
        </a:p>
      </dgm:t>
    </dgm:pt>
    <dgm:pt modelId="{AAFE7FC5-3142-49BB-B351-D497868348CC}" type="parTrans" cxnId="{123FA91D-CD61-4E58-99ED-E2043F70BD4A}">
      <dgm:prSet/>
      <dgm:spPr/>
      <dgm:t>
        <a:bodyPr/>
        <a:lstStyle/>
        <a:p>
          <a:endParaRPr lang="en-US"/>
        </a:p>
      </dgm:t>
    </dgm:pt>
    <dgm:pt modelId="{CB1A9742-9DD7-40C6-97B9-09C123034D70}" type="sibTrans" cxnId="{123FA91D-CD61-4E58-99ED-E2043F70BD4A}">
      <dgm:prSet/>
      <dgm:spPr/>
      <dgm:t>
        <a:bodyPr/>
        <a:lstStyle/>
        <a:p>
          <a:endParaRPr lang="en-US"/>
        </a:p>
      </dgm:t>
    </dgm:pt>
    <dgm:pt modelId="{07EFBE8F-148A-44BE-BE37-B2F953F2A897}">
      <dgm:prSet phldrT="[Text]"/>
      <dgm:spPr/>
      <dgm:t>
        <a:bodyPr/>
        <a:lstStyle/>
        <a:p>
          <a:r>
            <a:rPr lang="en-US" dirty="0"/>
            <a:t>Topology Modeling</a:t>
          </a:r>
        </a:p>
      </dgm:t>
    </dgm:pt>
    <dgm:pt modelId="{37D048EE-2CBA-44EF-BBAB-5B6AE503F5EC}" type="parTrans" cxnId="{4E8D4957-DAF9-4C12-9A13-096CF567F74B}">
      <dgm:prSet/>
      <dgm:spPr/>
      <dgm:t>
        <a:bodyPr/>
        <a:lstStyle/>
        <a:p>
          <a:endParaRPr lang="en-US"/>
        </a:p>
      </dgm:t>
    </dgm:pt>
    <dgm:pt modelId="{0E882212-4C7C-4437-9A27-70CF7DD7A2E0}" type="sibTrans" cxnId="{4E8D4957-DAF9-4C12-9A13-096CF567F74B}">
      <dgm:prSet/>
      <dgm:spPr/>
      <dgm:t>
        <a:bodyPr/>
        <a:lstStyle/>
        <a:p>
          <a:endParaRPr lang="en-US"/>
        </a:p>
      </dgm:t>
    </dgm:pt>
    <dgm:pt modelId="{9AAA9540-26EA-4280-A3D0-95AA9007C3BC}">
      <dgm:prSet phldrT="[Text]"/>
      <dgm:spPr/>
      <dgm:t>
        <a:bodyPr/>
        <a:lstStyle/>
        <a:p>
          <a:r>
            <a:rPr lang="en-US" dirty="0"/>
            <a:t>Create CNS all-atom topology</a:t>
          </a:r>
        </a:p>
      </dgm:t>
    </dgm:pt>
    <dgm:pt modelId="{90E3FA91-9E8F-48D5-8A94-534680A23D30}" type="parTrans" cxnId="{411D51E7-EDDD-42ED-8FF5-9344714FD95E}">
      <dgm:prSet/>
      <dgm:spPr/>
      <dgm:t>
        <a:bodyPr/>
        <a:lstStyle/>
        <a:p>
          <a:endParaRPr lang="en-US"/>
        </a:p>
      </dgm:t>
    </dgm:pt>
    <dgm:pt modelId="{D414168A-2800-4446-AB6C-3B3EF9E1C066}" type="sibTrans" cxnId="{411D51E7-EDDD-42ED-8FF5-9344714FD95E}">
      <dgm:prSet/>
      <dgm:spPr/>
      <dgm:t>
        <a:bodyPr/>
        <a:lstStyle/>
        <a:p>
          <a:endParaRPr lang="en-US"/>
        </a:p>
      </dgm:t>
    </dgm:pt>
    <dgm:pt modelId="{F9764D7F-2F44-4EFA-80EC-F82992912FBE}">
      <dgm:prSet phldrT="[Text]"/>
      <dgm:spPr/>
      <dgm:t>
        <a:bodyPr/>
        <a:lstStyle/>
        <a:p>
          <a:r>
            <a:rPr lang="en-US" dirty="0"/>
            <a:t>Performs a short molecular dynamics simulation on the input models and scores them.</a:t>
          </a:r>
        </a:p>
      </dgm:t>
    </dgm:pt>
    <dgm:pt modelId="{5A316F46-9385-44E1-97A7-62C6C9030441}" type="parTrans" cxnId="{08282229-F536-4462-B9B0-696B483C7D37}">
      <dgm:prSet/>
      <dgm:spPr/>
      <dgm:t>
        <a:bodyPr/>
        <a:lstStyle/>
        <a:p>
          <a:endParaRPr lang="en-US"/>
        </a:p>
      </dgm:t>
    </dgm:pt>
    <dgm:pt modelId="{CB0A7F79-5589-473A-B925-C4B72C13F9A3}" type="sibTrans" cxnId="{08282229-F536-4462-B9B0-696B483C7D37}">
      <dgm:prSet/>
      <dgm:spPr/>
      <dgm:t>
        <a:bodyPr/>
        <a:lstStyle/>
        <a:p>
          <a:endParaRPr lang="en-US"/>
        </a:p>
      </dgm:t>
    </dgm:pt>
    <dgm:pt modelId="{3947D610-E62D-4C28-9CBF-57E380EEC5B6}" type="pres">
      <dgm:prSet presAssocID="{2C51816A-3FA0-4E56-BBB7-EB629C6769DA}" presName="Name0" presStyleCnt="0">
        <dgm:presLayoutVars>
          <dgm:dir/>
          <dgm:resizeHandles val="exact"/>
        </dgm:presLayoutVars>
      </dgm:prSet>
      <dgm:spPr/>
    </dgm:pt>
    <dgm:pt modelId="{D88FD4A9-3995-4332-905A-770D098929CA}" type="pres">
      <dgm:prSet presAssocID="{07EFBE8F-148A-44BE-BE37-B2F953F2A897}" presName="node" presStyleLbl="node1" presStyleIdx="0" presStyleCnt="8">
        <dgm:presLayoutVars>
          <dgm:bulletEnabled val="1"/>
        </dgm:presLayoutVars>
      </dgm:prSet>
      <dgm:spPr/>
    </dgm:pt>
    <dgm:pt modelId="{92540282-BCAF-4823-96AC-89F7B7B0E3B6}" type="pres">
      <dgm:prSet presAssocID="{0E882212-4C7C-4437-9A27-70CF7DD7A2E0}" presName="sibTrans" presStyleLbl="sibTrans1D1" presStyleIdx="0" presStyleCnt="7"/>
      <dgm:spPr/>
    </dgm:pt>
    <dgm:pt modelId="{1717C6B7-1BAD-4E13-AA96-6045594F3BEA}" type="pres">
      <dgm:prSet presAssocID="{0E882212-4C7C-4437-9A27-70CF7DD7A2E0}" presName="connectorText" presStyleLbl="sibTrans1D1" presStyleIdx="0" presStyleCnt="7"/>
      <dgm:spPr/>
    </dgm:pt>
    <dgm:pt modelId="{8321943B-8E0D-48D5-9AC3-FE8F25A1ABD8}" type="pres">
      <dgm:prSet presAssocID="{D7F4CB82-F4A9-46E6-974B-A91AD55DD853}" presName="node" presStyleLbl="node1" presStyleIdx="1" presStyleCnt="8">
        <dgm:presLayoutVars>
          <dgm:bulletEnabled val="1"/>
        </dgm:presLayoutVars>
      </dgm:prSet>
      <dgm:spPr/>
    </dgm:pt>
    <dgm:pt modelId="{CF25F124-B583-4992-8CF8-080D77F9FEE2}" type="pres">
      <dgm:prSet presAssocID="{865263D2-48B5-4CD2-9418-E0C0443D6022}" presName="sibTrans" presStyleLbl="sibTrans1D1" presStyleIdx="1" presStyleCnt="7"/>
      <dgm:spPr/>
    </dgm:pt>
    <dgm:pt modelId="{13E7DF31-E9D7-4631-8620-B0769DBF55BB}" type="pres">
      <dgm:prSet presAssocID="{865263D2-48B5-4CD2-9418-E0C0443D6022}" presName="connectorText" presStyleLbl="sibTrans1D1" presStyleIdx="1" presStyleCnt="7"/>
      <dgm:spPr/>
    </dgm:pt>
    <dgm:pt modelId="{73699401-302B-42CE-A5F3-F348C717DA12}" type="pres">
      <dgm:prSet presAssocID="{ED7EF4D6-F530-4E5C-9C5E-A455F28C1138}" presName="node" presStyleLbl="node1" presStyleIdx="2" presStyleCnt="8">
        <dgm:presLayoutVars>
          <dgm:bulletEnabled val="1"/>
        </dgm:presLayoutVars>
      </dgm:prSet>
      <dgm:spPr/>
    </dgm:pt>
    <dgm:pt modelId="{BD5C47F2-53D6-480B-A685-7E34492B1444}" type="pres">
      <dgm:prSet presAssocID="{D61C189E-D013-4CE7-A79B-9AF2D7AFDB90}" presName="sibTrans" presStyleLbl="sibTrans1D1" presStyleIdx="2" presStyleCnt="7"/>
      <dgm:spPr/>
    </dgm:pt>
    <dgm:pt modelId="{78B16691-6DEF-49F2-9C48-8F4424DE1059}" type="pres">
      <dgm:prSet presAssocID="{D61C189E-D013-4CE7-A79B-9AF2D7AFDB90}" presName="connectorText" presStyleLbl="sibTrans1D1" presStyleIdx="2" presStyleCnt="7"/>
      <dgm:spPr/>
    </dgm:pt>
    <dgm:pt modelId="{AC9F0B07-24CA-4A66-8DEF-77A0451AF17A}" type="pres">
      <dgm:prSet presAssocID="{984B680A-88DA-44A4-A8D0-3317105BE9F7}" presName="node" presStyleLbl="node1" presStyleIdx="3" presStyleCnt="8">
        <dgm:presLayoutVars>
          <dgm:bulletEnabled val="1"/>
        </dgm:presLayoutVars>
      </dgm:prSet>
      <dgm:spPr/>
    </dgm:pt>
    <dgm:pt modelId="{73976861-8F4B-43E1-8A95-173B626F0190}" type="pres">
      <dgm:prSet presAssocID="{1E65890B-E9B3-4D62-BEBE-D307DFB09A9A}" presName="sibTrans" presStyleLbl="sibTrans1D1" presStyleIdx="3" presStyleCnt="7"/>
      <dgm:spPr/>
    </dgm:pt>
    <dgm:pt modelId="{30641874-2E81-44E9-B1D0-48F8520552C9}" type="pres">
      <dgm:prSet presAssocID="{1E65890B-E9B3-4D62-BEBE-D307DFB09A9A}" presName="connectorText" presStyleLbl="sibTrans1D1" presStyleIdx="3" presStyleCnt="7"/>
      <dgm:spPr/>
    </dgm:pt>
    <dgm:pt modelId="{A1B27C3C-5F14-4E51-BF23-216FA9BE7CA6}" type="pres">
      <dgm:prSet presAssocID="{12EFD806-F31A-4191-BAEF-64B530415ED9}" presName="node" presStyleLbl="node1" presStyleIdx="4" presStyleCnt="8">
        <dgm:presLayoutVars>
          <dgm:bulletEnabled val="1"/>
        </dgm:presLayoutVars>
      </dgm:prSet>
      <dgm:spPr/>
    </dgm:pt>
    <dgm:pt modelId="{A1BC6239-5103-4706-8E52-FA3077528A80}" type="pres">
      <dgm:prSet presAssocID="{31CAA017-AF37-48A9-A805-B587B3A2EE3C}" presName="sibTrans" presStyleLbl="sibTrans1D1" presStyleIdx="4" presStyleCnt="7"/>
      <dgm:spPr/>
    </dgm:pt>
    <dgm:pt modelId="{F6211ECB-920E-4D06-8833-B9B8981C6EAD}" type="pres">
      <dgm:prSet presAssocID="{31CAA017-AF37-48A9-A805-B587B3A2EE3C}" presName="connectorText" presStyleLbl="sibTrans1D1" presStyleIdx="4" presStyleCnt="7"/>
      <dgm:spPr/>
    </dgm:pt>
    <dgm:pt modelId="{EDC6CA5C-B64E-4B60-9976-9E345153EA88}" type="pres">
      <dgm:prSet presAssocID="{94A83885-D46D-4A6B-84E1-866FE27DF947}" presName="node" presStyleLbl="node1" presStyleIdx="5" presStyleCnt="8">
        <dgm:presLayoutVars>
          <dgm:bulletEnabled val="1"/>
        </dgm:presLayoutVars>
      </dgm:prSet>
      <dgm:spPr/>
    </dgm:pt>
    <dgm:pt modelId="{ED6C4AB7-0221-41B2-9045-556CC456ED7B}" type="pres">
      <dgm:prSet presAssocID="{03704BC2-A6D9-47FE-B5E4-F926BD565EEC}" presName="sibTrans" presStyleLbl="sibTrans1D1" presStyleIdx="5" presStyleCnt="7"/>
      <dgm:spPr/>
    </dgm:pt>
    <dgm:pt modelId="{845EABB7-048E-4992-B7B1-4EE749EAD2F1}" type="pres">
      <dgm:prSet presAssocID="{03704BC2-A6D9-47FE-B5E4-F926BD565EEC}" presName="connectorText" presStyleLbl="sibTrans1D1" presStyleIdx="5" presStyleCnt="7"/>
      <dgm:spPr/>
    </dgm:pt>
    <dgm:pt modelId="{923096E4-1758-4523-B7E6-BE8FFC7B7063}" type="pres">
      <dgm:prSet presAssocID="{71F968E8-F80B-4880-B033-5BA463255BC7}" presName="node" presStyleLbl="node1" presStyleIdx="6" presStyleCnt="8">
        <dgm:presLayoutVars>
          <dgm:bulletEnabled val="1"/>
        </dgm:presLayoutVars>
      </dgm:prSet>
      <dgm:spPr/>
    </dgm:pt>
    <dgm:pt modelId="{96C8288A-0509-4FCB-9E82-3887A2A8869B}" type="pres">
      <dgm:prSet presAssocID="{5B4F7496-7FC8-4BD0-AEFF-B530855C32EC}" presName="sibTrans" presStyleLbl="sibTrans1D1" presStyleIdx="6" presStyleCnt="7"/>
      <dgm:spPr/>
    </dgm:pt>
    <dgm:pt modelId="{E015EB6F-0F2B-438B-BACD-667E42EF8E46}" type="pres">
      <dgm:prSet presAssocID="{5B4F7496-7FC8-4BD0-AEFF-B530855C32EC}" presName="connectorText" presStyleLbl="sibTrans1D1" presStyleIdx="6" presStyleCnt="7"/>
      <dgm:spPr/>
    </dgm:pt>
    <dgm:pt modelId="{24F1E0BE-FA49-4108-B537-FFD2917A3653}" type="pres">
      <dgm:prSet presAssocID="{08FE72B4-6FD4-40F3-97F0-C24060459316}" presName="node" presStyleLbl="node1" presStyleIdx="7" presStyleCnt="8">
        <dgm:presLayoutVars>
          <dgm:bulletEnabled val="1"/>
        </dgm:presLayoutVars>
      </dgm:prSet>
      <dgm:spPr/>
    </dgm:pt>
  </dgm:ptLst>
  <dgm:cxnLst>
    <dgm:cxn modelId="{5248E304-8157-4D3E-8EB1-2C75EA27F27C}" type="presOf" srcId="{71F968E8-F80B-4880-B033-5BA463255BC7}" destId="{923096E4-1758-4523-B7E6-BE8FFC7B7063}" srcOrd="0" destOrd="0" presId="urn:microsoft.com/office/officeart/2005/8/layout/bProcess3"/>
    <dgm:cxn modelId="{05A93209-3080-47D9-BB8A-5276DC5E0E10}" type="presOf" srcId="{ED7EF4D6-F530-4E5C-9C5E-A455F28C1138}" destId="{73699401-302B-42CE-A5F3-F348C717DA12}" srcOrd="0" destOrd="0" presId="urn:microsoft.com/office/officeart/2005/8/layout/bProcess3"/>
    <dgm:cxn modelId="{C5701A10-646F-4AA7-8F7C-9C0A1FBA1873}" type="presOf" srcId="{0E882212-4C7C-4437-9A27-70CF7DD7A2E0}" destId="{92540282-BCAF-4823-96AC-89F7B7B0E3B6}" srcOrd="0" destOrd="0" presId="urn:microsoft.com/office/officeart/2005/8/layout/bProcess3"/>
    <dgm:cxn modelId="{448DCB13-79B4-4AC1-BC4B-8C08B4A6B0AF}" type="presOf" srcId="{08FE72B4-6FD4-40F3-97F0-C24060459316}" destId="{24F1E0BE-FA49-4108-B537-FFD2917A3653}" srcOrd="0" destOrd="0" presId="urn:microsoft.com/office/officeart/2005/8/layout/bProcess3"/>
    <dgm:cxn modelId="{A8E94314-B5BA-494C-905D-B289C8C6A044}" type="presOf" srcId="{31CAA017-AF37-48A9-A805-B587B3A2EE3C}" destId="{A1BC6239-5103-4706-8E52-FA3077528A80}" srcOrd="0" destOrd="0" presId="urn:microsoft.com/office/officeart/2005/8/layout/bProcess3"/>
    <dgm:cxn modelId="{123FA91D-CD61-4E58-99ED-E2043F70BD4A}" srcId="{D7F4CB82-F4A9-46E6-974B-A91AD55DD853}" destId="{F179A573-4738-49D2-B04D-7E8554085003}" srcOrd="1" destOrd="0" parTransId="{AAFE7FC5-3142-49BB-B351-D497868348CC}" sibTransId="{CB1A9742-9DD7-40C6-97B9-09C123034D70}"/>
    <dgm:cxn modelId="{538BC21D-3D87-4E3B-B877-8F1FC9AF0FED}" type="presOf" srcId="{865263D2-48B5-4CD2-9418-E0C0443D6022}" destId="{CF25F124-B583-4992-8CF8-080D77F9FEE2}" srcOrd="0" destOrd="0" presId="urn:microsoft.com/office/officeart/2005/8/layout/bProcess3"/>
    <dgm:cxn modelId="{08282229-F536-4462-B9B0-696B483C7D37}" srcId="{71F968E8-F80B-4880-B033-5BA463255BC7}" destId="{F9764D7F-2F44-4EFA-80EC-F82992912FBE}" srcOrd="0" destOrd="0" parTransId="{5A316F46-9385-44E1-97A7-62C6C9030441}" sibTransId="{CB0A7F79-5589-473A-B925-C4B72C13F9A3}"/>
    <dgm:cxn modelId="{00C8712F-6623-4E1E-82CB-A0F6D0EA0658}" type="presOf" srcId="{D7F4CB82-F4A9-46E6-974B-A91AD55DD853}" destId="{8321943B-8E0D-48D5-9AC3-FE8F25A1ABD8}" srcOrd="0" destOrd="0" presId="urn:microsoft.com/office/officeart/2005/8/layout/bProcess3"/>
    <dgm:cxn modelId="{955C4432-A903-49AE-AD97-C856E324C803}" type="presOf" srcId="{03704BC2-A6D9-47FE-B5E4-F926BD565EEC}" destId="{845EABB7-048E-4992-B7B1-4EE749EAD2F1}" srcOrd="1" destOrd="0" presId="urn:microsoft.com/office/officeart/2005/8/layout/bProcess3"/>
    <dgm:cxn modelId="{2541EA33-88FB-405C-8275-8DCD26240025}" type="presOf" srcId="{5B4F7496-7FC8-4BD0-AEFF-B530855C32EC}" destId="{96C8288A-0509-4FCB-9E82-3887A2A8869B}" srcOrd="0" destOrd="0" presId="urn:microsoft.com/office/officeart/2005/8/layout/bProcess3"/>
    <dgm:cxn modelId="{9F74693B-00AE-451D-ABBE-10E522161BA5}" srcId="{2C51816A-3FA0-4E56-BBB7-EB629C6769DA}" destId="{12EFD806-F31A-4191-BAEF-64B530415ED9}" srcOrd="4" destOrd="0" parTransId="{7632AED8-FF0A-4379-9318-AC19679D32AA}" sibTransId="{31CAA017-AF37-48A9-A805-B587B3A2EE3C}"/>
    <dgm:cxn modelId="{3F3B2B3D-DCBF-47F8-A84F-9F1A1D47B3BE}" srcId="{D7F4CB82-F4A9-46E6-974B-A91AD55DD853}" destId="{8B9D00D3-2F6E-42E2-A34A-F58E22C0EEE4}" srcOrd="0" destOrd="0" parTransId="{D1716229-44EE-44DB-A48C-1B302B234E31}" sibTransId="{F67DE878-65D1-4A66-8400-80F54683220C}"/>
    <dgm:cxn modelId="{22B27467-803B-4D2A-9E0A-96FFC48C479E}" type="presOf" srcId="{8B9D00D3-2F6E-42E2-A34A-F58E22C0EEE4}" destId="{8321943B-8E0D-48D5-9AC3-FE8F25A1ABD8}" srcOrd="0" destOrd="1" presId="urn:microsoft.com/office/officeart/2005/8/layout/bProcess3"/>
    <dgm:cxn modelId="{CF25014A-8011-4E64-9188-542C17048C61}" type="presOf" srcId="{31CAA017-AF37-48A9-A805-B587B3A2EE3C}" destId="{F6211ECB-920E-4D06-8833-B9B8981C6EAD}" srcOrd="1" destOrd="0" presId="urn:microsoft.com/office/officeart/2005/8/layout/bProcess3"/>
    <dgm:cxn modelId="{966FAF6A-1F75-419A-8E38-13C50EA3C477}" type="presOf" srcId="{1E65890B-E9B3-4D62-BEBE-D307DFB09A9A}" destId="{30641874-2E81-44E9-B1D0-48F8520552C9}" srcOrd="1" destOrd="0" presId="urn:microsoft.com/office/officeart/2005/8/layout/bProcess3"/>
    <dgm:cxn modelId="{680CF051-C61C-4979-A22D-25EFEDAFB9AF}" type="presOf" srcId="{984B680A-88DA-44A4-A8D0-3317105BE9F7}" destId="{AC9F0B07-24CA-4A66-8DEF-77A0451AF17A}" srcOrd="0" destOrd="0" presId="urn:microsoft.com/office/officeart/2005/8/layout/bProcess3"/>
    <dgm:cxn modelId="{4E8D4957-DAF9-4C12-9A13-096CF567F74B}" srcId="{2C51816A-3FA0-4E56-BBB7-EB629C6769DA}" destId="{07EFBE8F-148A-44BE-BE37-B2F953F2A897}" srcOrd="0" destOrd="0" parTransId="{37D048EE-2CBA-44EF-BBAB-5B6AE503F5EC}" sibTransId="{0E882212-4C7C-4437-9A27-70CF7DD7A2E0}"/>
    <dgm:cxn modelId="{013C1579-82BA-4FC7-A833-043F63249B4E}" type="presOf" srcId="{F9764D7F-2F44-4EFA-80EC-F82992912FBE}" destId="{923096E4-1758-4523-B7E6-BE8FFC7B7063}" srcOrd="0" destOrd="1" presId="urn:microsoft.com/office/officeart/2005/8/layout/bProcess3"/>
    <dgm:cxn modelId="{8E759A7A-3322-4496-B2F9-156B717BD360}" srcId="{94A83885-D46D-4A6B-84E1-866FE27DF947}" destId="{746C7A8A-0E73-45A9-93E0-794954DCA5D9}" srcOrd="0" destOrd="0" parTransId="{A85D9534-1CB8-40BC-BACE-727EE4DAB202}" sibTransId="{9662BB07-E360-4DA1-B229-5FF242637A56}"/>
    <dgm:cxn modelId="{4281AA88-BDC5-47A6-B27F-EAA39E29EA32}" type="presOf" srcId="{746C7A8A-0E73-45A9-93E0-794954DCA5D9}" destId="{EDC6CA5C-B64E-4B60-9976-9E345153EA88}" srcOrd="0" destOrd="1" presId="urn:microsoft.com/office/officeart/2005/8/layout/bProcess3"/>
    <dgm:cxn modelId="{8938F08B-0D7C-48C8-A480-5F660DE746E9}" srcId="{2C51816A-3FA0-4E56-BBB7-EB629C6769DA}" destId="{94A83885-D46D-4A6B-84E1-866FE27DF947}" srcOrd="5" destOrd="0" parTransId="{B3F4E22C-2E79-43D0-8676-AF149EDD2971}" sibTransId="{03704BC2-A6D9-47FE-B5E4-F926BD565EEC}"/>
    <dgm:cxn modelId="{33B3638F-B9AF-4F87-AC84-EF3B3C0F5422}" srcId="{2C51816A-3FA0-4E56-BBB7-EB629C6769DA}" destId="{71F968E8-F80B-4880-B033-5BA463255BC7}" srcOrd="6" destOrd="0" parTransId="{CB2F5534-8CDA-4511-9E4F-6A73F9D10052}" sibTransId="{5B4F7496-7FC8-4BD0-AEFF-B530855C32EC}"/>
    <dgm:cxn modelId="{8B9A4F90-E1D7-4294-86A0-7355E7008BE3}" type="presOf" srcId="{94A83885-D46D-4A6B-84E1-866FE27DF947}" destId="{EDC6CA5C-B64E-4B60-9976-9E345153EA88}" srcOrd="0" destOrd="0" presId="urn:microsoft.com/office/officeart/2005/8/layout/bProcess3"/>
    <dgm:cxn modelId="{9E88D995-EAE4-4A3F-B1E5-AC1499AA3204}" srcId="{2C51816A-3FA0-4E56-BBB7-EB629C6769DA}" destId="{D7F4CB82-F4A9-46E6-974B-A91AD55DD853}" srcOrd="1" destOrd="0" parTransId="{32880A71-A937-4203-8C89-EE17CCF4F14F}" sibTransId="{865263D2-48B5-4CD2-9418-E0C0443D6022}"/>
    <dgm:cxn modelId="{59527998-BCDE-432A-B5A5-7CC4D72040BD}" type="presOf" srcId="{3D25B6C0-5560-4B6A-A479-01C187E65D94}" destId="{AC9F0B07-24CA-4A66-8DEF-77A0451AF17A}" srcOrd="0" destOrd="1" presId="urn:microsoft.com/office/officeart/2005/8/layout/bProcess3"/>
    <dgm:cxn modelId="{D4880999-FEA0-4D4D-A02F-6FB10A67D2B2}" type="presOf" srcId="{D61C189E-D013-4CE7-A79B-9AF2D7AFDB90}" destId="{BD5C47F2-53D6-480B-A685-7E34492B1444}" srcOrd="0" destOrd="0" presId="urn:microsoft.com/office/officeart/2005/8/layout/bProcess3"/>
    <dgm:cxn modelId="{72FC92A4-F022-47E9-A415-329148AC408E}" type="presOf" srcId="{0E882212-4C7C-4437-9A27-70CF7DD7A2E0}" destId="{1717C6B7-1BAD-4E13-AA96-6045594F3BEA}" srcOrd="1" destOrd="0" presId="urn:microsoft.com/office/officeart/2005/8/layout/bProcess3"/>
    <dgm:cxn modelId="{5E81F6B4-D495-4206-B576-A58302102D7C}" type="presOf" srcId="{12EFD806-F31A-4191-BAEF-64B530415ED9}" destId="{A1B27C3C-5F14-4E51-BF23-216FA9BE7CA6}" srcOrd="0" destOrd="0" presId="urn:microsoft.com/office/officeart/2005/8/layout/bProcess3"/>
    <dgm:cxn modelId="{A44152BB-E18E-4E7E-A33B-76CBF29B79DD}" type="presOf" srcId="{2C51816A-3FA0-4E56-BBB7-EB629C6769DA}" destId="{3947D610-E62D-4C28-9CBF-57E380EEC5B6}" srcOrd="0" destOrd="0" presId="urn:microsoft.com/office/officeart/2005/8/layout/bProcess3"/>
    <dgm:cxn modelId="{23F5FABD-9A91-4B03-AFFF-41F474D21B9A}" type="presOf" srcId="{D61C189E-D013-4CE7-A79B-9AF2D7AFDB90}" destId="{78B16691-6DEF-49F2-9C48-8F4424DE1059}" srcOrd="1" destOrd="0" presId="urn:microsoft.com/office/officeart/2005/8/layout/bProcess3"/>
    <dgm:cxn modelId="{2B547FBE-BF41-4797-B3F9-0DAECB903A32}" type="presOf" srcId="{03704BC2-A6D9-47FE-B5E4-F926BD565EEC}" destId="{ED6C4AB7-0221-41B2-9045-556CC456ED7B}" srcOrd="0" destOrd="0" presId="urn:microsoft.com/office/officeart/2005/8/layout/bProcess3"/>
    <dgm:cxn modelId="{168F99BF-E342-4B87-9F6F-5FE047FCFBE3}" type="presOf" srcId="{5B4F7496-7FC8-4BD0-AEFF-B530855C32EC}" destId="{E015EB6F-0F2B-438B-BACD-667E42EF8E46}" srcOrd="1" destOrd="0" presId="urn:microsoft.com/office/officeart/2005/8/layout/bProcess3"/>
    <dgm:cxn modelId="{5B1D2CCA-F15D-43C6-8794-7D87552DF92B}" type="presOf" srcId="{1E65890B-E9B3-4D62-BEBE-D307DFB09A9A}" destId="{73976861-8F4B-43E1-8A95-173B626F0190}" srcOrd="0" destOrd="0" presId="urn:microsoft.com/office/officeart/2005/8/layout/bProcess3"/>
    <dgm:cxn modelId="{D32F1BD9-50A1-4924-A10D-903F10B9CA05}" type="presOf" srcId="{865263D2-48B5-4CD2-9418-E0C0443D6022}" destId="{13E7DF31-E9D7-4631-8620-B0769DBF55BB}" srcOrd="1" destOrd="0" presId="urn:microsoft.com/office/officeart/2005/8/layout/bProcess3"/>
    <dgm:cxn modelId="{4C2223D9-043B-47E6-9E47-1F30164EBC58}" srcId="{2C51816A-3FA0-4E56-BBB7-EB629C6769DA}" destId="{08FE72B4-6FD4-40F3-97F0-C24060459316}" srcOrd="7" destOrd="0" parTransId="{7B7C5D81-AE38-4BBE-A523-F538D48CE92B}" sibTransId="{34FD114B-C9B1-4330-8A8B-5742DDA85739}"/>
    <dgm:cxn modelId="{17B9E1E6-03AE-443D-A7BF-362BB476416A}" type="presOf" srcId="{9AAA9540-26EA-4280-A3D0-95AA9007C3BC}" destId="{D88FD4A9-3995-4332-905A-770D098929CA}" srcOrd="0" destOrd="1" presId="urn:microsoft.com/office/officeart/2005/8/layout/bProcess3"/>
    <dgm:cxn modelId="{411D51E7-EDDD-42ED-8FF5-9344714FD95E}" srcId="{07EFBE8F-148A-44BE-BE37-B2F953F2A897}" destId="{9AAA9540-26EA-4280-A3D0-95AA9007C3BC}" srcOrd="0" destOrd="0" parTransId="{90E3FA91-9E8F-48D5-8A94-534680A23D30}" sibTransId="{D414168A-2800-4446-AB6C-3B3EF9E1C066}"/>
    <dgm:cxn modelId="{9CC6F0F0-5E03-4ABD-B2DB-59658705AB7C}" type="presOf" srcId="{F179A573-4738-49D2-B04D-7E8554085003}" destId="{8321943B-8E0D-48D5-9AC3-FE8F25A1ABD8}" srcOrd="0" destOrd="2" presId="urn:microsoft.com/office/officeart/2005/8/layout/bProcess3"/>
    <dgm:cxn modelId="{50DFF9F7-4196-4429-AAE7-3C2AE0CF1735}" type="presOf" srcId="{07EFBE8F-148A-44BE-BE37-B2F953F2A897}" destId="{D88FD4A9-3995-4332-905A-770D098929CA}" srcOrd="0" destOrd="0" presId="urn:microsoft.com/office/officeart/2005/8/layout/bProcess3"/>
    <dgm:cxn modelId="{4099BAF9-0B83-4BAA-9BEF-A6C203D43668}" srcId="{2C51816A-3FA0-4E56-BBB7-EB629C6769DA}" destId="{984B680A-88DA-44A4-A8D0-3317105BE9F7}" srcOrd="3" destOrd="0" parTransId="{7557EE51-3E30-4AB1-8769-4627FE70C984}" sibTransId="{1E65890B-E9B3-4D62-BEBE-D307DFB09A9A}"/>
    <dgm:cxn modelId="{EFA49CFD-A434-4092-9A09-190949F37A2E}" srcId="{2C51816A-3FA0-4E56-BBB7-EB629C6769DA}" destId="{ED7EF4D6-F530-4E5C-9C5E-A455F28C1138}" srcOrd="2" destOrd="0" parTransId="{BE975FC3-1052-43EA-BE5F-73248E12B20E}" sibTransId="{D61C189E-D013-4CE7-A79B-9AF2D7AFDB90}"/>
    <dgm:cxn modelId="{0383AFFE-3181-4285-8734-20E1D28584D6}" srcId="{984B680A-88DA-44A4-A8D0-3317105BE9F7}" destId="{3D25B6C0-5560-4B6A-A479-01C187E65D94}" srcOrd="0" destOrd="0" parTransId="{6E8CFBFB-C86B-4252-950E-FE474459E467}" sibTransId="{E230F4C7-BFE6-4801-8C2B-B1CDAD9EC16A}"/>
    <dgm:cxn modelId="{75F76686-F22A-4062-8597-AC3A96B55BE5}" type="presParOf" srcId="{3947D610-E62D-4C28-9CBF-57E380EEC5B6}" destId="{D88FD4A9-3995-4332-905A-770D098929CA}" srcOrd="0" destOrd="0" presId="urn:microsoft.com/office/officeart/2005/8/layout/bProcess3"/>
    <dgm:cxn modelId="{C5905991-5A2F-4A62-ACEE-267144A2738F}" type="presParOf" srcId="{3947D610-E62D-4C28-9CBF-57E380EEC5B6}" destId="{92540282-BCAF-4823-96AC-89F7B7B0E3B6}" srcOrd="1" destOrd="0" presId="urn:microsoft.com/office/officeart/2005/8/layout/bProcess3"/>
    <dgm:cxn modelId="{91C3E2F9-0201-4454-914D-B1D33FF8AB86}" type="presParOf" srcId="{92540282-BCAF-4823-96AC-89F7B7B0E3B6}" destId="{1717C6B7-1BAD-4E13-AA96-6045594F3BEA}" srcOrd="0" destOrd="0" presId="urn:microsoft.com/office/officeart/2005/8/layout/bProcess3"/>
    <dgm:cxn modelId="{87032703-F9F9-4CA4-8284-D0CE9919FAC4}" type="presParOf" srcId="{3947D610-E62D-4C28-9CBF-57E380EEC5B6}" destId="{8321943B-8E0D-48D5-9AC3-FE8F25A1ABD8}" srcOrd="2" destOrd="0" presId="urn:microsoft.com/office/officeart/2005/8/layout/bProcess3"/>
    <dgm:cxn modelId="{9D000773-6C30-46B8-8641-CC6E427973FD}" type="presParOf" srcId="{3947D610-E62D-4C28-9CBF-57E380EEC5B6}" destId="{CF25F124-B583-4992-8CF8-080D77F9FEE2}" srcOrd="3" destOrd="0" presId="urn:microsoft.com/office/officeart/2005/8/layout/bProcess3"/>
    <dgm:cxn modelId="{43A29D40-38EA-4E03-B2F6-E8DAEDAC2046}" type="presParOf" srcId="{CF25F124-B583-4992-8CF8-080D77F9FEE2}" destId="{13E7DF31-E9D7-4631-8620-B0769DBF55BB}" srcOrd="0" destOrd="0" presId="urn:microsoft.com/office/officeart/2005/8/layout/bProcess3"/>
    <dgm:cxn modelId="{491F8773-4BC2-4460-AB5B-10AAEFA99FEB}" type="presParOf" srcId="{3947D610-E62D-4C28-9CBF-57E380EEC5B6}" destId="{73699401-302B-42CE-A5F3-F348C717DA12}" srcOrd="4" destOrd="0" presId="urn:microsoft.com/office/officeart/2005/8/layout/bProcess3"/>
    <dgm:cxn modelId="{8E6D595C-C930-4433-A74B-0F059AF896D9}" type="presParOf" srcId="{3947D610-E62D-4C28-9CBF-57E380EEC5B6}" destId="{BD5C47F2-53D6-480B-A685-7E34492B1444}" srcOrd="5" destOrd="0" presId="urn:microsoft.com/office/officeart/2005/8/layout/bProcess3"/>
    <dgm:cxn modelId="{4273E953-C401-472C-8B66-F889DED95404}" type="presParOf" srcId="{BD5C47F2-53D6-480B-A685-7E34492B1444}" destId="{78B16691-6DEF-49F2-9C48-8F4424DE1059}" srcOrd="0" destOrd="0" presId="urn:microsoft.com/office/officeart/2005/8/layout/bProcess3"/>
    <dgm:cxn modelId="{A98735D1-8C9E-4A3D-A1D9-3FB1C45C890B}" type="presParOf" srcId="{3947D610-E62D-4C28-9CBF-57E380EEC5B6}" destId="{AC9F0B07-24CA-4A66-8DEF-77A0451AF17A}" srcOrd="6" destOrd="0" presId="urn:microsoft.com/office/officeart/2005/8/layout/bProcess3"/>
    <dgm:cxn modelId="{598BA696-0F4D-42A8-AD5D-FA77BBF965A4}" type="presParOf" srcId="{3947D610-E62D-4C28-9CBF-57E380EEC5B6}" destId="{73976861-8F4B-43E1-8A95-173B626F0190}" srcOrd="7" destOrd="0" presId="urn:microsoft.com/office/officeart/2005/8/layout/bProcess3"/>
    <dgm:cxn modelId="{E1E0B715-E9DA-4A2C-8570-4752B92B8595}" type="presParOf" srcId="{73976861-8F4B-43E1-8A95-173B626F0190}" destId="{30641874-2E81-44E9-B1D0-48F8520552C9}" srcOrd="0" destOrd="0" presId="urn:microsoft.com/office/officeart/2005/8/layout/bProcess3"/>
    <dgm:cxn modelId="{C3A1069E-9186-4113-A750-BD059F762619}" type="presParOf" srcId="{3947D610-E62D-4C28-9CBF-57E380EEC5B6}" destId="{A1B27C3C-5F14-4E51-BF23-216FA9BE7CA6}" srcOrd="8" destOrd="0" presId="urn:microsoft.com/office/officeart/2005/8/layout/bProcess3"/>
    <dgm:cxn modelId="{06EB7299-3002-4585-97E7-6D5AE7FB36EC}" type="presParOf" srcId="{3947D610-E62D-4C28-9CBF-57E380EEC5B6}" destId="{A1BC6239-5103-4706-8E52-FA3077528A80}" srcOrd="9" destOrd="0" presId="urn:microsoft.com/office/officeart/2005/8/layout/bProcess3"/>
    <dgm:cxn modelId="{7B1F2D9A-DD93-4781-8353-D0B3FF232615}" type="presParOf" srcId="{A1BC6239-5103-4706-8E52-FA3077528A80}" destId="{F6211ECB-920E-4D06-8833-B9B8981C6EAD}" srcOrd="0" destOrd="0" presId="urn:microsoft.com/office/officeart/2005/8/layout/bProcess3"/>
    <dgm:cxn modelId="{447D04BF-C4B9-4549-B201-2C501096844E}" type="presParOf" srcId="{3947D610-E62D-4C28-9CBF-57E380EEC5B6}" destId="{EDC6CA5C-B64E-4B60-9976-9E345153EA88}" srcOrd="10" destOrd="0" presId="urn:microsoft.com/office/officeart/2005/8/layout/bProcess3"/>
    <dgm:cxn modelId="{B87A7856-567C-40C3-8C26-ADC2BF68FCE4}" type="presParOf" srcId="{3947D610-E62D-4C28-9CBF-57E380EEC5B6}" destId="{ED6C4AB7-0221-41B2-9045-556CC456ED7B}" srcOrd="11" destOrd="0" presId="urn:microsoft.com/office/officeart/2005/8/layout/bProcess3"/>
    <dgm:cxn modelId="{9B7C0CF0-007F-4B1A-A642-590CDAA89612}" type="presParOf" srcId="{ED6C4AB7-0221-41B2-9045-556CC456ED7B}" destId="{845EABB7-048E-4992-B7B1-4EE749EAD2F1}" srcOrd="0" destOrd="0" presId="urn:microsoft.com/office/officeart/2005/8/layout/bProcess3"/>
    <dgm:cxn modelId="{76C27591-14A2-4993-9F12-7A6400334821}" type="presParOf" srcId="{3947D610-E62D-4C28-9CBF-57E380EEC5B6}" destId="{923096E4-1758-4523-B7E6-BE8FFC7B7063}" srcOrd="12" destOrd="0" presId="urn:microsoft.com/office/officeart/2005/8/layout/bProcess3"/>
    <dgm:cxn modelId="{191B2E60-DA83-4904-99DF-CA81FF620EDF}" type="presParOf" srcId="{3947D610-E62D-4C28-9CBF-57E380EEC5B6}" destId="{96C8288A-0509-4FCB-9E82-3887A2A8869B}" srcOrd="13" destOrd="0" presId="urn:microsoft.com/office/officeart/2005/8/layout/bProcess3"/>
    <dgm:cxn modelId="{46B86C73-2DBC-4F05-BF61-0E3F98F50B20}" type="presParOf" srcId="{96C8288A-0509-4FCB-9E82-3887A2A8869B}" destId="{E015EB6F-0F2B-438B-BACD-667E42EF8E46}" srcOrd="0" destOrd="0" presId="urn:microsoft.com/office/officeart/2005/8/layout/bProcess3"/>
    <dgm:cxn modelId="{68B98159-F1AA-4BB1-A1E5-C17BDCC0C682}" type="presParOf" srcId="{3947D610-E62D-4C28-9CBF-57E380EEC5B6}" destId="{24F1E0BE-FA49-4108-B537-FFD2917A3653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40282-BCAF-4823-96AC-89F7B7B0E3B6}">
      <dsp:nvSpPr>
        <dsp:cNvPr id="0" name=""/>
        <dsp:cNvSpPr/>
      </dsp:nvSpPr>
      <dsp:spPr>
        <a:xfrm>
          <a:off x="1783689" y="815840"/>
          <a:ext cx="379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87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3363" y="859508"/>
        <a:ext cx="20523" cy="4104"/>
      </dsp:txXfrm>
    </dsp:sp>
    <dsp:sp modelId="{D88FD4A9-3995-4332-905A-770D098929CA}">
      <dsp:nvSpPr>
        <dsp:cNvPr id="0" name=""/>
        <dsp:cNvSpPr/>
      </dsp:nvSpPr>
      <dsp:spPr>
        <a:xfrm>
          <a:off x="835" y="326164"/>
          <a:ext cx="1784653" cy="1070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Topology Modeling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Create CNS all-atom topology</a:t>
          </a:r>
        </a:p>
      </dsp:txBody>
      <dsp:txXfrm>
        <a:off x="835" y="326164"/>
        <a:ext cx="1784653" cy="1070792"/>
      </dsp:txXfrm>
    </dsp:sp>
    <dsp:sp modelId="{CF25F124-B583-4992-8CF8-080D77F9FEE2}">
      <dsp:nvSpPr>
        <dsp:cNvPr id="0" name=""/>
        <dsp:cNvSpPr/>
      </dsp:nvSpPr>
      <dsp:spPr>
        <a:xfrm>
          <a:off x="893162" y="1395156"/>
          <a:ext cx="2195124" cy="379870"/>
        </a:xfrm>
        <a:custGeom>
          <a:avLst/>
          <a:gdLst/>
          <a:ahLst/>
          <a:cxnLst/>
          <a:rect l="0" t="0" r="0" b="0"/>
          <a:pathLst>
            <a:path>
              <a:moveTo>
                <a:pt x="2195124" y="0"/>
              </a:moveTo>
              <a:lnTo>
                <a:pt x="2195124" y="207035"/>
              </a:lnTo>
              <a:lnTo>
                <a:pt x="0" y="207035"/>
              </a:lnTo>
              <a:lnTo>
                <a:pt x="0" y="379870"/>
              </a:lnTo>
            </a:path>
          </a:pathLst>
        </a:custGeom>
        <a:noFill/>
        <a:ln w="12700" cap="flat" cmpd="sng" algn="ctr">
          <a:solidFill>
            <a:schemeClr val="accent2">
              <a:hueOff val="945855"/>
              <a:satOff val="2563"/>
              <a:lumOff val="-20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4895" y="1583039"/>
        <a:ext cx="111658" cy="4104"/>
      </dsp:txXfrm>
    </dsp:sp>
    <dsp:sp modelId="{8321943B-8E0D-48D5-9AC3-FE8F25A1ABD8}">
      <dsp:nvSpPr>
        <dsp:cNvPr id="0" name=""/>
        <dsp:cNvSpPr/>
      </dsp:nvSpPr>
      <dsp:spPr>
        <a:xfrm>
          <a:off x="2195960" y="326164"/>
          <a:ext cx="1784653" cy="1070792"/>
        </a:xfrm>
        <a:prstGeom prst="rect">
          <a:avLst/>
        </a:prstGeom>
        <a:solidFill>
          <a:schemeClr val="accent2">
            <a:hueOff val="810733"/>
            <a:satOff val="2196"/>
            <a:lumOff val="-17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Rigid Body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/>
            <a:t>Rigid body energy minimization with CNS (it0)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Samples 200 models</a:t>
          </a:r>
        </a:p>
      </dsp:txBody>
      <dsp:txXfrm>
        <a:off x="2195960" y="326164"/>
        <a:ext cx="1784653" cy="1070792"/>
      </dsp:txXfrm>
    </dsp:sp>
    <dsp:sp modelId="{BD5C47F2-53D6-480B-A685-7E34492B1444}">
      <dsp:nvSpPr>
        <dsp:cNvPr id="0" name=""/>
        <dsp:cNvSpPr/>
      </dsp:nvSpPr>
      <dsp:spPr>
        <a:xfrm>
          <a:off x="1783689" y="2297103"/>
          <a:ext cx="379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870" y="45720"/>
              </a:lnTo>
            </a:path>
          </a:pathLst>
        </a:custGeom>
        <a:noFill/>
        <a:ln w="12700" cap="flat" cmpd="sng" algn="ctr">
          <a:solidFill>
            <a:schemeClr val="accent2">
              <a:hueOff val="1891709"/>
              <a:satOff val="5125"/>
              <a:lumOff val="-40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3363" y="2340770"/>
        <a:ext cx="20523" cy="4104"/>
      </dsp:txXfrm>
    </dsp:sp>
    <dsp:sp modelId="{73699401-302B-42CE-A5F3-F348C717DA12}">
      <dsp:nvSpPr>
        <dsp:cNvPr id="0" name=""/>
        <dsp:cNvSpPr/>
      </dsp:nvSpPr>
      <dsp:spPr>
        <a:xfrm>
          <a:off x="835" y="1807426"/>
          <a:ext cx="1784653" cy="1070792"/>
        </a:xfrm>
        <a:prstGeom prst="rect">
          <a:avLst/>
        </a:prstGeom>
        <a:solidFill>
          <a:schemeClr val="accent2">
            <a:hueOff val="1621465"/>
            <a:satOff val="4393"/>
            <a:lumOff val="-34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 Top 50</a:t>
          </a:r>
        </a:p>
      </dsp:txBody>
      <dsp:txXfrm>
        <a:off x="835" y="1807426"/>
        <a:ext cx="1784653" cy="1070792"/>
      </dsp:txXfrm>
    </dsp:sp>
    <dsp:sp modelId="{73976861-8F4B-43E1-8A95-173B626F0190}">
      <dsp:nvSpPr>
        <dsp:cNvPr id="0" name=""/>
        <dsp:cNvSpPr/>
      </dsp:nvSpPr>
      <dsp:spPr>
        <a:xfrm>
          <a:off x="893162" y="2876419"/>
          <a:ext cx="2195124" cy="379870"/>
        </a:xfrm>
        <a:custGeom>
          <a:avLst/>
          <a:gdLst/>
          <a:ahLst/>
          <a:cxnLst/>
          <a:rect l="0" t="0" r="0" b="0"/>
          <a:pathLst>
            <a:path>
              <a:moveTo>
                <a:pt x="2195124" y="0"/>
              </a:moveTo>
              <a:lnTo>
                <a:pt x="2195124" y="207035"/>
              </a:lnTo>
              <a:lnTo>
                <a:pt x="0" y="207035"/>
              </a:lnTo>
              <a:lnTo>
                <a:pt x="0" y="379870"/>
              </a:lnTo>
            </a:path>
          </a:pathLst>
        </a:custGeom>
        <a:noFill/>
        <a:ln w="12700" cap="flat" cmpd="sng" algn="ctr">
          <a:solidFill>
            <a:schemeClr val="accent2">
              <a:hueOff val="2837564"/>
              <a:satOff val="7688"/>
              <a:lumOff val="-60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4895" y="3064302"/>
        <a:ext cx="111658" cy="4104"/>
      </dsp:txXfrm>
    </dsp:sp>
    <dsp:sp modelId="{AC9F0B07-24CA-4A66-8DEF-77A0451AF17A}">
      <dsp:nvSpPr>
        <dsp:cNvPr id="0" name=""/>
        <dsp:cNvSpPr/>
      </dsp:nvSpPr>
      <dsp:spPr>
        <a:xfrm>
          <a:off x="2195960" y="1807426"/>
          <a:ext cx="1784653" cy="1070792"/>
        </a:xfrm>
        <a:prstGeom prst="rect">
          <a:avLst/>
        </a:prstGeom>
        <a:solidFill>
          <a:schemeClr val="accent2">
            <a:hueOff val="2432198"/>
            <a:satOff val="6589"/>
            <a:lumOff val="-52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Flexible Refinement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/>
            <a:t>semi-flexible refinement using a simulated annealing protocol through molecular dynamics simulations in torsion angle space (it1)</a:t>
          </a:r>
          <a:endParaRPr lang="en-US" sz="900" kern="1200" dirty="0"/>
        </a:p>
      </dsp:txBody>
      <dsp:txXfrm>
        <a:off x="2195960" y="1807426"/>
        <a:ext cx="1784653" cy="1070792"/>
      </dsp:txXfrm>
    </dsp:sp>
    <dsp:sp modelId="{A1BC6239-5103-4706-8E52-FA3077528A80}">
      <dsp:nvSpPr>
        <dsp:cNvPr id="0" name=""/>
        <dsp:cNvSpPr/>
      </dsp:nvSpPr>
      <dsp:spPr>
        <a:xfrm>
          <a:off x="1783689" y="3778365"/>
          <a:ext cx="379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870" y="45720"/>
              </a:lnTo>
            </a:path>
          </a:pathLst>
        </a:custGeom>
        <a:noFill/>
        <a:ln w="12700" cap="flat" cmpd="sng" algn="ctr">
          <a:solidFill>
            <a:schemeClr val="accent2">
              <a:hueOff val="3783419"/>
              <a:satOff val="10250"/>
              <a:lumOff val="-81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3363" y="3822033"/>
        <a:ext cx="20523" cy="4104"/>
      </dsp:txXfrm>
    </dsp:sp>
    <dsp:sp modelId="{A1B27C3C-5F14-4E51-BF23-216FA9BE7CA6}">
      <dsp:nvSpPr>
        <dsp:cNvPr id="0" name=""/>
        <dsp:cNvSpPr/>
      </dsp:nvSpPr>
      <dsp:spPr>
        <a:xfrm>
          <a:off x="835" y="3288689"/>
          <a:ext cx="1784653" cy="1070792"/>
        </a:xfrm>
        <a:prstGeom prst="rect">
          <a:avLst/>
        </a:prstGeom>
        <a:solidFill>
          <a:schemeClr val="accent2">
            <a:hueOff val="3242930"/>
            <a:satOff val="8786"/>
            <a:lumOff val="-69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 Top 1 Cluster</a:t>
          </a:r>
        </a:p>
      </dsp:txBody>
      <dsp:txXfrm>
        <a:off x="835" y="3288689"/>
        <a:ext cx="1784653" cy="1070792"/>
      </dsp:txXfrm>
    </dsp:sp>
    <dsp:sp modelId="{ED6C4AB7-0221-41B2-9045-556CC456ED7B}">
      <dsp:nvSpPr>
        <dsp:cNvPr id="0" name=""/>
        <dsp:cNvSpPr/>
      </dsp:nvSpPr>
      <dsp:spPr>
        <a:xfrm>
          <a:off x="893162" y="4357682"/>
          <a:ext cx="2195124" cy="379870"/>
        </a:xfrm>
        <a:custGeom>
          <a:avLst/>
          <a:gdLst/>
          <a:ahLst/>
          <a:cxnLst/>
          <a:rect l="0" t="0" r="0" b="0"/>
          <a:pathLst>
            <a:path>
              <a:moveTo>
                <a:pt x="2195124" y="0"/>
              </a:moveTo>
              <a:lnTo>
                <a:pt x="2195124" y="207035"/>
              </a:lnTo>
              <a:lnTo>
                <a:pt x="0" y="207035"/>
              </a:lnTo>
              <a:lnTo>
                <a:pt x="0" y="379870"/>
              </a:lnTo>
            </a:path>
          </a:pathLst>
        </a:custGeom>
        <a:noFill/>
        <a:ln w="12700" cap="flat" cmpd="sng" algn="ctr">
          <a:solidFill>
            <a:schemeClr val="accent2">
              <a:hueOff val="4729273"/>
              <a:satOff val="12812"/>
              <a:lumOff val="-10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4895" y="4545564"/>
        <a:ext cx="111658" cy="4104"/>
      </dsp:txXfrm>
    </dsp:sp>
    <dsp:sp modelId="{EDC6CA5C-B64E-4B60-9976-9E345153EA88}">
      <dsp:nvSpPr>
        <dsp:cNvPr id="0" name=""/>
        <dsp:cNvSpPr/>
      </dsp:nvSpPr>
      <dsp:spPr>
        <a:xfrm>
          <a:off x="2195960" y="3288689"/>
          <a:ext cx="1784653" cy="1070792"/>
        </a:xfrm>
        <a:prstGeom prst="rect">
          <a:avLst/>
        </a:prstGeom>
        <a:solidFill>
          <a:schemeClr val="accent2">
            <a:hueOff val="4053663"/>
            <a:satOff val="10982"/>
            <a:lumOff val="-86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Solvent Refinement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/>
            <a:t>Refinement by a short molecular dynamics simulation in explicit solvent (</a:t>
          </a:r>
          <a:r>
            <a:rPr lang="en-US" sz="900" i="1" kern="1200" dirty="0" err="1"/>
            <a:t>itw</a:t>
          </a:r>
          <a:r>
            <a:rPr lang="en-US" sz="900" i="1" kern="1200" dirty="0"/>
            <a:t>)</a:t>
          </a:r>
          <a:endParaRPr lang="en-US" sz="900" kern="1200" dirty="0"/>
        </a:p>
      </dsp:txBody>
      <dsp:txXfrm>
        <a:off x="2195960" y="3288689"/>
        <a:ext cx="1784653" cy="1070792"/>
      </dsp:txXfrm>
    </dsp:sp>
    <dsp:sp modelId="{96C8288A-0509-4FCB-9E82-3887A2A8869B}">
      <dsp:nvSpPr>
        <dsp:cNvPr id="0" name=""/>
        <dsp:cNvSpPr/>
      </dsp:nvSpPr>
      <dsp:spPr>
        <a:xfrm>
          <a:off x="1783689" y="5259628"/>
          <a:ext cx="379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870" y="45720"/>
              </a:lnTo>
            </a:path>
          </a:pathLst>
        </a:custGeom>
        <a:noFill/>
        <a:ln w="12700" cap="flat" cmpd="sng" algn="ctr">
          <a:solidFill>
            <a:schemeClr val="accent2">
              <a:hueOff val="5675128"/>
              <a:satOff val="15375"/>
              <a:lumOff val="-1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3363" y="5303296"/>
        <a:ext cx="20523" cy="4104"/>
      </dsp:txXfrm>
    </dsp:sp>
    <dsp:sp modelId="{923096E4-1758-4523-B7E6-BE8FFC7B7063}">
      <dsp:nvSpPr>
        <dsp:cNvPr id="0" name=""/>
        <dsp:cNvSpPr/>
      </dsp:nvSpPr>
      <dsp:spPr>
        <a:xfrm>
          <a:off x="835" y="4769952"/>
          <a:ext cx="1784653" cy="1070792"/>
        </a:xfrm>
        <a:prstGeom prst="rect">
          <a:avLst/>
        </a:prstGeom>
        <a:solidFill>
          <a:schemeClr val="accent2">
            <a:hueOff val="4864395"/>
            <a:satOff val="13179"/>
            <a:lumOff val="-104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Molecular Dynamics Scoring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Performs a short molecular dynamics simulation on the input models and scores them.</a:t>
          </a:r>
        </a:p>
      </dsp:txBody>
      <dsp:txXfrm>
        <a:off x="835" y="4769952"/>
        <a:ext cx="1784653" cy="1070792"/>
      </dsp:txXfrm>
    </dsp:sp>
    <dsp:sp modelId="{24F1E0BE-FA49-4108-B537-FFD2917A3653}">
      <dsp:nvSpPr>
        <dsp:cNvPr id="0" name=""/>
        <dsp:cNvSpPr/>
      </dsp:nvSpPr>
      <dsp:spPr>
        <a:xfrm>
          <a:off x="2195960" y="4769952"/>
          <a:ext cx="1784653" cy="1070792"/>
        </a:xfrm>
        <a:prstGeom prst="rect">
          <a:avLst/>
        </a:prstGeom>
        <a:solidFill>
          <a:schemeClr val="accent2">
            <a:hueOff val="5675128"/>
            <a:satOff val="15375"/>
            <a:lumOff val="-1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/>
            <a:t>Calculate CAPRI metrics</a:t>
          </a:r>
        </a:p>
      </dsp:txBody>
      <dsp:txXfrm>
        <a:off x="2195960" y="4769952"/>
        <a:ext cx="1784653" cy="1070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687027"/>
            <a:ext cx="1371600" cy="73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687029"/>
            <a:ext cx="1371600" cy="73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79" y="207877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79" y="127374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67625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48128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ColabFold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14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9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(n=1,793)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9837" y="134539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69836" y="1985823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76185" y="4366501"/>
            <a:ext cx="2157721" cy="9013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70574" y="2961269"/>
            <a:ext cx="1562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39391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55516" y="3937894"/>
            <a:ext cx="186360" cy="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(n=163)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54FB85-57BD-AE72-AF2F-655916A00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874078"/>
              </p:ext>
            </p:extLst>
          </p:nvPr>
        </p:nvGraphicFramePr>
        <p:xfrm>
          <a:off x="85725" y="224366"/>
          <a:ext cx="3981450" cy="616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DBE367-5626-0A96-5CB4-7A4E9344CAE9}"/>
              </a:ext>
            </a:extLst>
          </p:cNvPr>
          <p:cNvSpPr txBox="1"/>
          <p:nvPr/>
        </p:nvSpPr>
        <p:spPr>
          <a:xfrm>
            <a:off x="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https://www.bonvinlab.org/haddock3/modules/index.html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F6AAD-419D-0214-6BE0-0D1F4A80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67176"/>
              </p:ext>
            </p:extLst>
          </p:nvPr>
        </p:nvGraphicFramePr>
        <p:xfrm>
          <a:off x="4193391" y="448383"/>
          <a:ext cx="7731303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335979813"/>
                    </a:ext>
                  </a:extLst>
                </a:gridCol>
                <a:gridCol w="2235829">
                  <a:extLst>
                    <a:ext uri="{9D8B030D-6E8A-4147-A177-3AD203B41FA5}">
                      <a16:colId xmlns:a16="http://schemas.microsoft.com/office/drawing/2014/main" val="2425399736"/>
                    </a:ext>
                  </a:extLst>
                </a:gridCol>
                <a:gridCol w="3225398">
                  <a:extLst>
                    <a:ext uri="{9D8B030D-6E8A-4147-A177-3AD203B41FA5}">
                      <a16:colId xmlns:a16="http://schemas.microsoft.com/office/drawing/2014/main" val="1644113723"/>
                    </a:ext>
                  </a:extLst>
                </a:gridCol>
                <a:gridCol w="1918921">
                  <a:extLst>
                    <a:ext uri="{9D8B030D-6E8A-4147-A177-3AD203B41FA5}">
                      <a16:colId xmlns:a16="http://schemas.microsoft.com/office/drawing/2014/main" val="711569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Topology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CNS all-atom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 Body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Rigid body energy minimization with CNS (it0)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dirty="0"/>
                        <a:t>Semi-flexible refinement using a simulated annealing protocol through molecular dynamics simulations in torsion angle space (it1)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Solvent Refinement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Refinement by a short molecular dynamics simulation in explicit solvent (</a:t>
                      </a:r>
                      <a:r>
                        <a:rPr lang="en-US" sz="1400" i="0" dirty="0" err="1"/>
                        <a:t>itw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6217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Dynamics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Performs a short molecular dynamics simulation on the input models and scores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CAPRI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300</Words>
  <Application>Microsoft Office PowerPoint</Application>
  <PresentationFormat>Widescreen</PresentationFormat>
  <Paragraphs>83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6</cp:revision>
  <dcterms:created xsi:type="dcterms:W3CDTF">2024-06-03T16:21:53Z</dcterms:created>
  <dcterms:modified xsi:type="dcterms:W3CDTF">2024-06-05T00:01:14Z</dcterms:modified>
</cp:coreProperties>
</file>