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173200" cy="978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1601186"/>
            <a:ext cx="12047220" cy="3406199"/>
          </a:xfrm>
        </p:spPr>
        <p:txBody>
          <a:bodyPr anchor="b"/>
          <a:lstStyle>
            <a:lvl1pPr algn="ctr">
              <a:defRPr sz="8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5138741"/>
            <a:ext cx="10629900" cy="2362144"/>
          </a:xfrm>
        </p:spPr>
        <p:txBody>
          <a:bodyPr/>
          <a:lstStyle>
            <a:lvl1pPr marL="0" indent="0" algn="ctr">
              <a:buNone/>
              <a:defRPr sz="3424"/>
            </a:lvl1pPr>
            <a:lvl2pPr marL="652242" indent="0" algn="ctr">
              <a:buNone/>
              <a:defRPr sz="2853"/>
            </a:lvl2pPr>
            <a:lvl3pPr marL="1304483" indent="0" algn="ctr">
              <a:buNone/>
              <a:defRPr sz="2568"/>
            </a:lvl3pPr>
            <a:lvl4pPr marL="1956725" indent="0" algn="ctr">
              <a:buNone/>
              <a:defRPr sz="2283"/>
            </a:lvl4pPr>
            <a:lvl5pPr marL="2608966" indent="0" algn="ctr">
              <a:buNone/>
              <a:defRPr sz="2283"/>
            </a:lvl5pPr>
            <a:lvl6pPr marL="3261208" indent="0" algn="ctr">
              <a:buNone/>
              <a:defRPr sz="2283"/>
            </a:lvl6pPr>
            <a:lvl7pPr marL="3913449" indent="0" algn="ctr">
              <a:buNone/>
              <a:defRPr sz="2283"/>
            </a:lvl7pPr>
            <a:lvl8pPr marL="4565691" indent="0" algn="ctr">
              <a:buNone/>
              <a:defRPr sz="2283"/>
            </a:lvl8pPr>
            <a:lvl9pPr marL="5217932" indent="0" algn="ctr">
              <a:buNone/>
              <a:defRPr sz="22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520895"/>
            <a:ext cx="3056096" cy="8291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520895"/>
            <a:ext cx="8991124" cy="8291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8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439149"/>
            <a:ext cx="12224385" cy="4069773"/>
          </a:xfrm>
        </p:spPr>
        <p:txBody>
          <a:bodyPr anchor="b"/>
          <a:lstStyle>
            <a:lvl1pPr>
              <a:defRPr sz="8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6547424"/>
            <a:ext cx="12224385" cy="2140197"/>
          </a:xfrm>
        </p:spPr>
        <p:txBody>
          <a:bodyPr/>
          <a:lstStyle>
            <a:lvl1pPr marL="0" indent="0">
              <a:buNone/>
              <a:defRPr sz="3424">
                <a:solidFill>
                  <a:schemeClr val="tx1">
                    <a:tint val="82000"/>
                  </a:schemeClr>
                </a:solidFill>
              </a:defRPr>
            </a:lvl1pPr>
            <a:lvl2pPr marL="652242" indent="0">
              <a:buNone/>
              <a:defRPr sz="2853">
                <a:solidFill>
                  <a:schemeClr val="tx1">
                    <a:tint val="82000"/>
                  </a:schemeClr>
                </a:solidFill>
              </a:defRPr>
            </a:lvl2pPr>
            <a:lvl3pPr marL="1304483" indent="0">
              <a:buNone/>
              <a:defRPr sz="2568">
                <a:solidFill>
                  <a:schemeClr val="tx1">
                    <a:tint val="82000"/>
                  </a:schemeClr>
                </a:solidFill>
              </a:defRPr>
            </a:lvl3pPr>
            <a:lvl4pPr marL="1956725" indent="0">
              <a:buNone/>
              <a:defRPr sz="2283">
                <a:solidFill>
                  <a:schemeClr val="tx1">
                    <a:tint val="82000"/>
                  </a:schemeClr>
                </a:solidFill>
              </a:defRPr>
            </a:lvl4pPr>
            <a:lvl5pPr marL="2608966" indent="0">
              <a:buNone/>
              <a:defRPr sz="2283">
                <a:solidFill>
                  <a:schemeClr val="tx1">
                    <a:tint val="82000"/>
                  </a:schemeClr>
                </a:solidFill>
              </a:defRPr>
            </a:lvl5pPr>
            <a:lvl6pPr marL="3261208" indent="0">
              <a:buNone/>
              <a:defRPr sz="2283">
                <a:solidFill>
                  <a:schemeClr val="tx1">
                    <a:tint val="82000"/>
                  </a:schemeClr>
                </a:solidFill>
              </a:defRPr>
            </a:lvl6pPr>
            <a:lvl7pPr marL="3913449" indent="0">
              <a:buNone/>
              <a:defRPr sz="2283">
                <a:solidFill>
                  <a:schemeClr val="tx1">
                    <a:tint val="82000"/>
                  </a:schemeClr>
                </a:solidFill>
              </a:defRPr>
            </a:lvl7pPr>
            <a:lvl8pPr marL="4565691" indent="0">
              <a:buNone/>
              <a:defRPr sz="2283">
                <a:solidFill>
                  <a:schemeClr val="tx1">
                    <a:tint val="82000"/>
                  </a:schemeClr>
                </a:solidFill>
              </a:defRPr>
            </a:lvl8pPr>
            <a:lvl9pPr marL="5217932" indent="0">
              <a:buNone/>
              <a:defRPr sz="22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604474"/>
            <a:ext cx="6023610" cy="6207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604474"/>
            <a:ext cx="6023610" cy="6207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20897"/>
            <a:ext cx="12224385" cy="1891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5" y="2398381"/>
            <a:ext cx="5995927" cy="1175410"/>
          </a:xfrm>
        </p:spPr>
        <p:txBody>
          <a:bodyPr anchor="b"/>
          <a:lstStyle>
            <a:lvl1pPr marL="0" indent="0">
              <a:buNone/>
              <a:defRPr sz="3424" b="1"/>
            </a:lvl1pPr>
            <a:lvl2pPr marL="652242" indent="0">
              <a:buNone/>
              <a:defRPr sz="2853" b="1"/>
            </a:lvl2pPr>
            <a:lvl3pPr marL="1304483" indent="0">
              <a:buNone/>
              <a:defRPr sz="2568" b="1"/>
            </a:lvl3pPr>
            <a:lvl4pPr marL="1956725" indent="0">
              <a:buNone/>
              <a:defRPr sz="2283" b="1"/>
            </a:lvl4pPr>
            <a:lvl5pPr marL="2608966" indent="0">
              <a:buNone/>
              <a:defRPr sz="2283" b="1"/>
            </a:lvl5pPr>
            <a:lvl6pPr marL="3261208" indent="0">
              <a:buNone/>
              <a:defRPr sz="2283" b="1"/>
            </a:lvl6pPr>
            <a:lvl7pPr marL="3913449" indent="0">
              <a:buNone/>
              <a:defRPr sz="2283" b="1"/>
            </a:lvl7pPr>
            <a:lvl8pPr marL="4565691" indent="0">
              <a:buNone/>
              <a:defRPr sz="2283" b="1"/>
            </a:lvl8pPr>
            <a:lvl9pPr marL="5217932" indent="0">
              <a:buNone/>
              <a:defRPr sz="22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5" y="3573791"/>
            <a:ext cx="5995927" cy="5256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398381"/>
            <a:ext cx="6025456" cy="1175410"/>
          </a:xfrm>
        </p:spPr>
        <p:txBody>
          <a:bodyPr anchor="b"/>
          <a:lstStyle>
            <a:lvl1pPr marL="0" indent="0">
              <a:buNone/>
              <a:defRPr sz="3424" b="1"/>
            </a:lvl1pPr>
            <a:lvl2pPr marL="652242" indent="0">
              <a:buNone/>
              <a:defRPr sz="2853" b="1"/>
            </a:lvl2pPr>
            <a:lvl3pPr marL="1304483" indent="0">
              <a:buNone/>
              <a:defRPr sz="2568" b="1"/>
            </a:lvl3pPr>
            <a:lvl4pPr marL="1956725" indent="0">
              <a:buNone/>
              <a:defRPr sz="2283" b="1"/>
            </a:lvl4pPr>
            <a:lvl5pPr marL="2608966" indent="0">
              <a:buNone/>
              <a:defRPr sz="2283" b="1"/>
            </a:lvl5pPr>
            <a:lvl6pPr marL="3261208" indent="0">
              <a:buNone/>
              <a:defRPr sz="2283" b="1"/>
            </a:lvl6pPr>
            <a:lvl7pPr marL="3913449" indent="0">
              <a:buNone/>
              <a:defRPr sz="2283" b="1"/>
            </a:lvl7pPr>
            <a:lvl8pPr marL="4565691" indent="0">
              <a:buNone/>
              <a:defRPr sz="2283" b="1"/>
            </a:lvl8pPr>
            <a:lvl9pPr marL="5217932" indent="0">
              <a:buNone/>
              <a:defRPr sz="22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573791"/>
            <a:ext cx="6025456" cy="5256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652251"/>
            <a:ext cx="4571226" cy="2282878"/>
          </a:xfrm>
        </p:spPr>
        <p:txBody>
          <a:bodyPr anchor="b"/>
          <a:lstStyle>
            <a:lvl1pPr>
              <a:defRPr sz="4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408683"/>
            <a:ext cx="7175183" cy="6952813"/>
          </a:xfrm>
        </p:spPr>
        <p:txBody>
          <a:bodyPr/>
          <a:lstStyle>
            <a:lvl1pPr>
              <a:defRPr sz="4565"/>
            </a:lvl1pPr>
            <a:lvl2pPr>
              <a:defRPr sz="3994"/>
            </a:lvl2pPr>
            <a:lvl3pPr>
              <a:defRPr sz="3424"/>
            </a:lvl3pPr>
            <a:lvl4pPr>
              <a:defRPr sz="2853"/>
            </a:lvl4pPr>
            <a:lvl5pPr>
              <a:defRPr sz="2853"/>
            </a:lvl5pPr>
            <a:lvl6pPr>
              <a:defRPr sz="2853"/>
            </a:lvl6pPr>
            <a:lvl7pPr>
              <a:defRPr sz="2853"/>
            </a:lvl7pPr>
            <a:lvl8pPr>
              <a:defRPr sz="2853"/>
            </a:lvl8pPr>
            <a:lvl9pPr>
              <a:defRPr sz="2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935129"/>
            <a:ext cx="4571226" cy="5437689"/>
          </a:xfrm>
        </p:spPr>
        <p:txBody>
          <a:bodyPr/>
          <a:lstStyle>
            <a:lvl1pPr marL="0" indent="0">
              <a:buNone/>
              <a:defRPr sz="2283"/>
            </a:lvl1pPr>
            <a:lvl2pPr marL="652242" indent="0">
              <a:buNone/>
              <a:defRPr sz="1997"/>
            </a:lvl2pPr>
            <a:lvl3pPr marL="1304483" indent="0">
              <a:buNone/>
              <a:defRPr sz="1712"/>
            </a:lvl3pPr>
            <a:lvl4pPr marL="1956725" indent="0">
              <a:buNone/>
              <a:defRPr sz="1427"/>
            </a:lvl4pPr>
            <a:lvl5pPr marL="2608966" indent="0">
              <a:buNone/>
              <a:defRPr sz="1427"/>
            </a:lvl5pPr>
            <a:lvl6pPr marL="3261208" indent="0">
              <a:buNone/>
              <a:defRPr sz="1427"/>
            </a:lvl6pPr>
            <a:lvl7pPr marL="3913449" indent="0">
              <a:buNone/>
              <a:defRPr sz="1427"/>
            </a:lvl7pPr>
            <a:lvl8pPr marL="4565691" indent="0">
              <a:buNone/>
              <a:defRPr sz="1427"/>
            </a:lvl8pPr>
            <a:lvl9pPr marL="5217932" indent="0">
              <a:buNone/>
              <a:defRPr sz="1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652251"/>
            <a:ext cx="4571226" cy="2282878"/>
          </a:xfrm>
        </p:spPr>
        <p:txBody>
          <a:bodyPr anchor="b"/>
          <a:lstStyle>
            <a:lvl1pPr>
              <a:defRPr sz="4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408683"/>
            <a:ext cx="7175183" cy="6952813"/>
          </a:xfrm>
        </p:spPr>
        <p:txBody>
          <a:bodyPr anchor="t"/>
          <a:lstStyle>
            <a:lvl1pPr marL="0" indent="0">
              <a:buNone/>
              <a:defRPr sz="4565"/>
            </a:lvl1pPr>
            <a:lvl2pPr marL="652242" indent="0">
              <a:buNone/>
              <a:defRPr sz="3994"/>
            </a:lvl2pPr>
            <a:lvl3pPr marL="1304483" indent="0">
              <a:buNone/>
              <a:defRPr sz="3424"/>
            </a:lvl3pPr>
            <a:lvl4pPr marL="1956725" indent="0">
              <a:buNone/>
              <a:defRPr sz="2853"/>
            </a:lvl4pPr>
            <a:lvl5pPr marL="2608966" indent="0">
              <a:buNone/>
              <a:defRPr sz="2853"/>
            </a:lvl5pPr>
            <a:lvl6pPr marL="3261208" indent="0">
              <a:buNone/>
              <a:defRPr sz="2853"/>
            </a:lvl6pPr>
            <a:lvl7pPr marL="3913449" indent="0">
              <a:buNone/>
              <a:defRPr sz="2853"/>
            </a:lvl7pPr>
            <a:lvl8pPr marL="4565691" indent="0">
              <a:buNone/>
              <a:defRPr sz="2853"/>
            </a:lvl8pPr>
            <a:lvl9pPr marL="5217932" indent="0">
              <a:buNone/>
              <a:defRPr sz="2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935129"/>
            <a:ext cx="4571226" cy="5437689"/>
          </a:xfrm>
        </p:spPr>
        <p:txBody>
          <a:bodyPr/>
          <a:lstStyle>
            <a:lvl1pPr marL="0" indent="0">
              <a:buNone/>
              <a:defRPr sz="2283"/>
            </a:lvl1pPr>
            <a:lvl2pPr marL="652242" indent="0">
              <a:buNone/>
              <a:defRPr sz="1997"/>
            </a:lvl2pPr>
            <a:lvl3pPr marL="1304483" indent="0">
              <a:buNone/>
              <a:defRPr sz="1712"/>
            </a:lvl3pPr>
            <a:lvl4pPr marL="1956725" indent="0">
              <a:buNone/>
              <a:defRPr sz="1427"/>
            </a:lvl4pPr>
            <a:lvl5pPr marL="2608966" indent="0">
              <a:buNone/>
              <a:defRPr sz="1427"/>
            </a:lvl5pPr>
            <a:lvl6pPr marL="3261208" indent="0">
              <a:buNone/>
              <a:defRPr sz="1427"/>
            </a:lvl6pPr>
            <a:lvl7pPr marL="3913449" indent="0">
              <a:buNone/>
              <a:defRPr sz="1427"/>
            </a:lvl7pPr>
            <a:lvl8pPr marL="4565691" indent="0">
              <a:buNone/>
              <a:defRPr sz="1427"/>
            </a:lvl8pPr>
            <a:lvl9pPr marL="5217932" indent="0">
              <a:buNone/>
              <a:defRPr sz="1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520897"/>
            <a:ext cx="12224385" cy="189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604474"/>
            <a:ext cx="12224385" cy="6207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9068101"/>
            <a:ext cx="318897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BFE60-771E-48D9-A1D2-70762A22D8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9068101"/>
            <a:ext cx="4783455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9068101"/>
            <a:ext cx="318897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BA067-A7A1-4355-9FAC-B1A02B19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04483" rtl="0" eaLnBrk="1" latinLnBrk="0" hangingPunct="1">
        <a:lnSpc>
          <a:spcPct val="90000"/>
        </a:lnSpc>
        <a:spcBef>
          <a:spcPct val="0"/>
        </a:spcBef>
        <a:buNone/>
        <a:defRPr sz="62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121" indent="-326121" algn="l" defTabSz="1304483" rtl="0" eaLnBrk="1" latinLnBrk="0" hangingPunct="1">
        <a:lnSpc>
          <a:spcPct val="90000"/>
        </a:lnSpc>
        <a:spcBef>
          <a:spcPts val="1427"/>
        </a:spcBef>
        <a:buFont typeface="Arial" panose="020B0604020202020204" pitchFamily="34" charset="0"/>
        <a:buChar char="•"/>
        <a:defRPr sz="3994" kern="1200">
          <a:solidFill>
            <a:schemeClr val="tx1"/>
          </a:solidFill>
          <a:latin typeface="+mn-lt"/>
          <a:ea typeface="+mn-ea"/>
          <a:cs typeface="+mn-cs"/>
        </a:defRPr>
      </a:lvl1pPr>
      <a:lvl2pPr marL="978362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2pPr>
      <a:lvl3pPr marL="1630604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3pPr>
      <a:lvl4pPr marL="2282845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2935087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3587328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6pPr>
      <a:lvl7pPr marL="4239570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7pPr>
      <a:lvl8pPr marL="4891811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8pPr>
      <a:lvl9pPr marL="5544053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1pPr>
      <a:lvl2pPr marL="652242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2pPr>
      <a:lvl3pPr marL="1304483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3pPr>
      <a:lvl4pPr marL="1956725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2608966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3261208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6pPr>
      <a:lvl7pPr marL="3913449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7pPr>
      <a:lvl8pPr marL="4565691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8pPr>
      <a:lvl9pPr marL="5217932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D5CE7C7-6E4F-8AAC-85E7-E2B4D3C437B0}"/>
              </a:ext>
            </a:extLst>
          </p:cNvPr>
          <p:cNvGrpSpPr/>
          <p:nvPr/>
        </p:nvGrpSpPr>
        <p:grpSpPr>
          <a:xfrm>
            <a:off x="114470" y="83990"/>
            <a:ext cx="13944260" cy="9615782"/>
            <a:chOff x="-881097" y="-1290536"/>
            <a:chExt cx="13944260" cy="929153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DC39A69-8BE2-8745-A298-4ADEE908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98683" y="3429000"/>
              <a:ext cx="4572000" cy="4572000"/>
            </a:xfrm>
            <a:prstGeom prst="rect">
              <a:avLst/>
            </a:prstGeom>
            <a:ln w="38100" cap="sq">
              <a:solidFill>
                <a:schemeClr val="tx1"/>
              </a:solidFill>
              <a:miter lim="800000"/>
            </a:ln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84E6B31-E145-AFFB-D66C-7E5C20B6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81097" y="3429000"/>
              <a:ext cx="4572000" cy="4572000"/>
            </a:xfrm>
            <a:prstGeom prst="rect">
              <a:avLst/>
            </a:prstGeom>
            <a:ln w="38100" cap="sq">
              <a:solidFill>
                <a:schemeClr val="tx1"/>
              </a:solidFill>
              <a:miter lim="800000"/>
            </a:ln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A3174ED-CE9F-FCE1-35DA-44725822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91163" y="3429000"/>
              <a:ext cx="4572000" cy="4572000"/>
            </a:xfrm>
            <a:prstGeom prst="rect">
              <a:avLst/>
            </a:prstGeom>
            <a:ln w="38100" cap="sq">
              <a:solidFill>
                <a:schemeClr val="tx1"/>
              </a:solidFill>
              <a:miter lim="800000"/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E0CA104-54C5-FA12-8ECD-32556054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81097" y="-1290534"/>
              <a:ext cx="4572000" cy="4572000"/>
            </a:xfrm>
            <a:prstGeom prst="rect">
              <a:avLst/>
            </a:prstGeom>
            <a:ln w="38100" cap="sq">
              <a:solidFill>
                <a:schemeClr val="tx1"/>
              </a:solidFill>
              <a:miter lim="800000"/>
            </a:ln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AE1BD8-7F9B-3E4C-FB31-7588F435D8B8}"/>
                </a:ext>
              </a:extLst>
            </p:cNvPr>
            <p:cNvSpPr/>
            <p:nvPr/>
          </p:nvSpPr>
          <p:spPr>
            <a:xfrm>
              <a:off x="-881097" y="-1276350"/>
              <a:ext cx="4572000" cy="310213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AVFluIgG01 ◄► EPI168674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068D1B5-0E60-70B3-D197-A62EF598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05033" y="-1290534"/>
              <a:ext cx="4572000" cy="4572000"/>
            </a:xfrm>
            <a:prstGeom prst="rect">
              <a:avLst/>
            </a:prstGeom>
            <a:ln w="38100" cap="sq">
              <a:solidFill>
                <a:schemeClr val="tx1"/>
              </a:solidFill>
              <a:miter lim="800000"/>
            </a:ln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B3CB67-B663-C028-53BC-24F1FC5B8FA6}"/>
                </a:ext>
              </a:extLst>
            </p:cNvPr>
            <p:cNvSpPr/>
            <p:nvPr/>
          </p:nvSpPr>
          <p:spPr>
            <a:xfrm>
              <a:off x="3805033" y="-1276350"/>
              <a:ext cx="4572000" cy="310213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100F4 ◄► EPI2429052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D79229E-55B1-7AD4-7B0B-6B092E572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91163" y="-1290534"/>
              <a:ext cx="4572000" cy="4572000"/>
            </a:xfrm>
            <a:prstGeom prst="rect">
              <a:avLst/>
            </a:prstGeom>
            <a:ln w="38100" cap="sq">
              <a:solidFill>
                <a:schemeClr val="tx1"/>
              </a:solidFill>
              <a:miter lim="800000"/>
            </a:ln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895102-3A57-C3FC-A423-18FE72A224FF}"/>
                </a:ext>
              </a:extLst>
            </p:cNvPr>
            <p:cNvSpPr/>
            <p:nvPr/>
          </p:nvSpPr>
          <p:spPr>
            <a:xfrm>
              <a:off x="8491163" y="-1276350"/>
              <a:ext cx="4572000" cy="310213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13D4 ◄► EPI3358339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7A8BEE-7AC3-F239-F17F-E0844AA918B9}"/>
                </a:ext>
              </a:extLst>
            </p:cNvPr>
            <p:cNvSpPr txBox="1"/>
            <p:nvPr/>
          </p:nvSpPr>
          <p:spPr>
            <a:xfrm>
              <a:off x="-824605" y="2880075"/>
              <a:ext cx="4451837" cy="327138"/>
            </a:xfrm>
            <a:prstGeom prst="rect">
              <a:avLst/>
            </a:prstGeom>
            <a:solidFill>
              <a:srgbClr val="BFBFBF">
                <a:alpha val="85098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K159, N189, D190, E191, A192, K196, K225, S230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03E501C-CA2B-4EA8-4208-462219DEB744}"/>
                </a:ext>
              </a:extLst>
            </p:cNvPr>
            <p:cNvSpPr txBox="1"/>
            <p:nvPr/>
          </p:nvSpPr>
          <p:spPr>
            <a:xfrm>
              <a:off x="8551246" y="2633854"/>
              <a:ext cx="4451836" cy="565056"/>
            </a:xfrm>
            <a:prstGeom prst="rect">
              <a:avLst/>
            </a:prstGeom>
            <a:solidFill>
              <a:srgbClr val="BFBFBF">
                <a:alpha val="85098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D133, V138, S140, E147, S148, N161, D162, D190, T192, R196, Q225, G228, Q229, R230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E611599-E0ED-5CDC-30E1-3D498D0C6B56}"/>
                </a:ext>
              </a:extLst>
            </p:cNvPr>
            <p:cNvSpPr txBox="1"/>
            <p:nvPr/>
          </p:nvSpPr>
          <p:spPr>
            <a:xfrm>
              <a:off x="3865114" y="2633854"/>
              <a:ext cx="4451837" cy="565056"/>
            </a:xfrm>
            <a:prstGeom prst="rect">
              <a:avLst/>
            </a:prstGeom>
            <a:solidFill>
              <a:srgbClr val="BFBFBF">
                <a:alpha val="85098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R152, N153, Q214, K219, R223, S224,</a:t>
              </a:r>
            </a:p>
            <a:p>
              <a:pPr algn="ctr"/>
              <a:r>
                <a:rPr lang="en-US" sz="1600" dirty="0"/>
                <a:t>Q225, N227, M233, D234, F235, W237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1A4BED9-C1F8-167F-0EAB-789BCEFD03F0}"/>
                </a:ext>
              </a:extLst>
            </p:cNvPr>
            <p:cNvSpPr/>
            <p:nvPr/>
          </p:nvSpPr>
          <p:spPr>
            <a:xfrm>
              <a:off x="-881097" y="-1290534"/>
              <a:ext cx="310213" cy="31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E370DA-3982-10E7-E742-2BDADA7E1BF9}"/>
                </a:ext>
              </a:extLst>
            </p:cNvPr>
            <p:cNvSpPr/>
            <p:nvPr/>
          </p:nvSpPr>
          <p:spPr>
            <a:xfrm>
              <a:off x="3805033" y="-1290535"/>
              <a:ext cx="310213" cy="31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3CDA31-0CF9-4564-57AA-0C2129A5686C}"/>
                </a:ext>
              </a:extLst>
            </p:cNvPr>
            <p:cNvSpPr/>
            <p:nvPr/>
          </p:nvSpPr>
          <p:spPr>
            <a:xfrm>
              <a:off x="8491163" y="-1290536"/>
              <a:ext cx="310213" cy="31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BC5C713-E7EA-CA1A-7147-9253F1590C87}"/>
                </a:ext>
              </a:extLst>
            </p:cNvPr>
            <p:cNvSpPr/>
            <p:nvPr/>
          </p:nvSpPr>
          <p:spPr>
            <a:xfrm>
              <a:off x="-881097" y="3429000"/>
              <a:ext cx="4572000" cy="310211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12H5 ◄► EPI658567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1434AA-AFD1-F7D1-2755-09BD0D26200C}"/>
                </a:ext>
              </a:extLst>
            </p:cNvPr>
            <p:cNvSpPr/>
            <p:nvPr/>
          </p:nvSpPr>
          <p:spPr>
            <a:xfrm>
              <a:off x="3805033" y="3429000"/>
              <a:ext cx="4572000" cy="310213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FLD194 ◄► EPI3178330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2951831-455C-C424-69DD-61642DDFE861}"/>
                </a:ext>
              </a:extLst>
            </p:cNvPr>
            <p:cNvSpPr/>
            <p:nvPr/>
          </p:nvSpPr>
          <p:spPr>
            <a:xfrm>
              <a:off x="8491163" y="3429000"/>
              <a:ext cx="4572000" cy="310213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65C3 ◄► EPI242227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2A13FB-7FCC-0F28-9414-25D691E581D8}"/>
                </a:ext>
              </a:extLst>
            </p:cNvPr>
            <p:cNvSpPr/>
            <p:nvPr/>
          </p:nvSpPr>
          <p:spPr>
            <a:xfrm>
              <a:off x="-881097" y="3421378"/>
              <a:ext cx="310213" cy="31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C1FF0DB-F051-7F30-1EB3-A8933F7F6FA5}"/>
                </a:ext>
              </a:extLst>
            </p:cNvPr>
            <p:cNvSpPr/>
            <p:nvPr/>
          </p:nvSpPr>
          <p:spPr>
            <a:xfrm>
              <a:off x="3798683" y="3421378"/>
              <a:ext cx="310213" cy="31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C28723E-865A-EF19-2487-91FE3E6EF6F1}"/>
                </a:ext>
              </a:extLst>
            </p:cNvPr>
            <p:cNvSpPr/>
            <p:nvPr/>
          </p:nvSpPr>
          <p:spPr>
            <a:xfrm>
              <a:off x="8497513" y="3421379"/>
              <a:ext cx="310213" cy="310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BDA008-A68C-072A-C674-FE3B116FA8E9}"/>
                </a:ext>
              </a:extLst>
            </p:cNvPr>
            <p:cNvSpPr txBox="1"/>
            <p:nvPr/>
          </p:nvSpPr>
          <p:spPr>
            <a:xfrm>
              <a:off x="-824605" y="7352673"/>
              <a:ext cx="4451837" cy="565056"/>
            </a:xfrm>
            <a:prstGeom prst="rect">
              <a:avLst/>
            </a:prstGeom>
            <a:solidFill>
              <a:srgbClr val="BFBFBF">
                <a:alpha val="85098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S113, I115, F118, E119, K120, A141, S149,</a:t>
              </a:r>
            </a:p>
            <a:p>
              <a:pPr algn="ctr"/>
              <a:r>
                <a:rPr lang="en-US" sz="1600" dirty="0"/>
                <a:t>R152, N153, E177, F236, Y261, K262, K266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86427A-15C4-B02E-4BDE-02F97FCD7C41}"/>
                </a:ext>
              </a:extLst>
            </p:cNvPr>
            <p:cNvSpPr txBox="1"/>
            <p:nvPr/>
          </p:nvSpPr>
          <p:spPr>
            <a:xfrm>
              <a:off x="3858764" y="7352672"/>
              <a:ext cx="4451837" cy="565056"/>
            </a:xfrm>
            <a:prstGeom prst="rect">
              <a:avLst/>
            </a:prstGeom>
            <a:solidFill>
              <a:srgbClr val="BFBFBF">
                <a:alpha val="85098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N133, T135, S137, G142, S143, S144, S145, N158, N159, D186, N190, S198, R222, D225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E58723-0F55-0813-3E93-C0A57D9B51FB}"/>
                </a:ext>
              </a:extLst>
            </p:cNvPr>
            <p:cNvSpPr txBox="1"/>
            <p:nvPr/>
          </p:nvSpPr>
          <p:spPr>
            <a:xfrm>
              <a:off x="8551245" y="7106451"/>
              <a:ext cx="4451837" cy="802976"/>
            </a:xfrm>
            <a:prstGeom prst="rect">
              <a:avLst/>
            </a:prstGeom>
            <a:solidFill>
              <a:srgbClr val="BFBFBF">
                <a:alpha val="85098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S135, S136, S140, A141, C142, P143, G146, S148, K159, D160, N161, N189, D190, A191, T195, K196, K225, N227, G228, Q229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15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182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</cp:revision>
  <dcterms:created xsi:type="dcterms:W3CDTF">2024-07-13T13:22:26Z</dcterms:created>
  <dcterms:modified xsi:type="dcterms:W3CDTF">2024-07-13T15:16:01Z</dcterms:modified>
</cp:coreProperties>
</file>