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3" autoAdjust="0"/>
    <p:restoredTop sz="94705"/>
  </p:normalViewPr>
  <p:slideViewPr>
    <p:cSldViewPr snapToGrid="0">
      <p:cViewPr>
        <p:scale>
          <a:sx n="150" d="100"/>
          <a:sy n="150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507027"/>
            <a:ext cx="1371600" cy="91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507029"/>
            <a:ext cx="1371600" cy="91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80" y="192202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80" y="111699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/>
              <a:t>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51950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32453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 err="1"/>
              <a:t>ColabFold</a:t>
            </a:r>
            <a:endParaRPr lang="en-US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Random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05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0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(n=1,804)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3485" y="143612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76184" y="2150566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69832" y="4362287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63044" y="2968799"/>
            <a:ext cx="17130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54450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63046" y="3945423"/>
            <a:ext cx="171301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/>
              <a:t>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(n=164)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34BFF9C-E658-AED0-1F42-5FB67A105ABF}"/>
              </a:ext>
            </a:extLst>
          </p:cNvPr>
          <p:cNvSpPr/>
          <p:nvPr/>
        </p:nvSpPr>
        <p:spPr>
          <a:xfrm>
            <a:off x="1485979" y="2723690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Trees</a:t>
            </a:r>
          </a:p>
        </p:txBody>
      </p: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39026"/>
              </p:ext>
            </p:extLst>
          </p:nvPr>
        </p:nvGraphicFramePr>
        <p:xfrm>
          <a:off x="811570" y="688340"/>
          <a:ext cx="10193233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17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6327830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  <a:p>
                      <a:r>
                        <a:rPr lang="en-US" sz="1400" i="1" dirty="0"/>
                        <a:t>n=200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(it0). Samples n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Clusters</a:t>
                      </a:r>
                    </a:p>
                    <a:p>
                      <a:r>
                        <a:rPr lang="en-US" sz="1400" i="1" dirty="0"/>
                        <a:t>n=5,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n clusters of m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8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</a:t>
                      </a:r>
                    </a:p>
                    <a:p>
                      <a:r>
                        <a:rPr lang="en-US" sz="1400" i="1" dirty="0"/>
                        <a:t>n=1,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 </a:t>
                      </a:r>
                      <a:r>
                        <a:rPr lang="en-US" sz="1400" dirty="0"/>
                        <a:t>clusters of </a:t>
                      </a:r>
                      <a:r>
                        <a:rPr lang="en-US" sz="1400" i="1" dirty="0"/>
                        <a:t>m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-RMSD, I-RMSD, </a:t>
                      </a:r>
                      <a:r>
                        <a:rPr lang="en-US" sz="1400" dirty="0" err="1"/>
                        <a:t>Fnat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DockQ</a:t>
                      </a:r>
                      <a:r>
                        <a:rPr lang="en-US" sz="1400" dirty="0"/>
                        <a:t> of the top scoring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</TotalTime>
  <Words>354</Words>
  <Application>Microsoft Office PowerPoint</Application>
  <PresentationFormat>Widescreen</PresentationFormat>
  <Paragraphs>87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16</cp:revision>
  <dcterms:created xsi:type="dcterms:W3CDTF">2024-06-03T16:21:53Z</dcterms:created>
  <dcterms:modified xsi:type="dcterms:W3CDTF">2024-07-01T18:00:40Z</dcterms:modified>
</cp:coreProperties>
</file>