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4660"/>
  </p:normalViewPr>
  <p:slideViewPr>
    <p:cSldViewPr snapToGrid="0">
      <p:cViewPr>
        <p:scale>
          <a:sx n="100" d="100"/>
          <a:sy n="100" d="100"/>
        </p:scale>
        <p:origin x="154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DA44-E792-4D06-A16E-24497FB2A22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1DE8-BA5C-4DB6-BDF1-5BF85DB0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1DE8-BA5C-4DB6-BDF1-5BF85DB07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82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82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82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D6C4B-0126-47F6-9B5E-78294000A9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9B76BE0-BF3E-026B-EFE0-34AE415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13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1802A6-9206-F9B2-AB54-235FB42B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5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EE802A-BC2B-1E68-DEB5-8A4288AE1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61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241F7-A033-9E57-306C-F4CE18A71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5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39C9C3-B54F-9D43-1762-1704200FB7C3}"/>
              </a:ext>
            </a:extLst>
          </p:cNvPr>
          <p:cNvSpPr/>
          <p:nvPr/>
        </p:nvSpPr>
        <p:spPr>
          <a:xfrm>
            <a:off x="81435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AVFluIgG01 ◄► EPI168674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5FFCD8-828C-D370-BF40-8390C4569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48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0273A-6B46-B3F9-F21D-A6C1B52385E4}"/>
              </a:ext>
            </a:extLst>
          </p:cNvPr>
          <p:cNvSpPr/>
          <p:nvPr/>
        </p:nvSpPr>
        <p:spPr>
          <a:xfrm>
            <a:off x="550048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100F4 ◄► EPI2429052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B91970-A04F-5D5F-A4A7-3DCF58B42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61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38147C-0498-9510-E34C-BE08CDA44FED}"/>
              </a:ext>
            </a:extLst>
          </p:cNvPr>
          <p:cNvSpPr/>
          <p:nvPr/>
        </p:nvSpPr>
        <p:spPr>
          <a:xfrm>
            <a:off x="1018661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13D4 ◄► EPI3358339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C5082-AC62-C88D-DD9C-68CE5D0050C1}"/>
              </a:ext>
            </a:extLst>
          </p:cNvPr>
          <p:cNvSpPr txBox="1"/>
          <p:nvPr/>
        </p:nvSpPr>
        <p:spPr>
          <a:xfrm>
            <a:off x="870845" y="4671322"/>
            <a:ext cx="4451837" cy="338554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K159, N189, D190, E191, A192, K196, K225, S231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32C37-88F8-EECC-B09E-F111B4E29D64}"/>
              </a:ext>
            </a:extLst>
          </p:cNvPr>
          <p:cNvSpPr txBox="1"/>
          <p:nvPr/>
        </p:nvSpPr>
        <p:spPr>
          <a:xfrm>
            <a:off x="10246696" y="4425101"/>
            <a:ext cx="4451836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D133, V136, S140, E147, S148, N161, D162, D190, T192, R196, Q225, G228, Q229, R230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0304-C39F-01E3-0CED-618C53421F85}"/>
              </a:ext>
            </a:extLst>
          </p:cNvPr>
          <p:cNvSpPr txBox="1"/>
          <p:nvPr/>
        </p:nvSpPr>
        <p:spPr>
          <a:xfrm>
            <a:off x="5560564" y="4425101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R152, N153, Q214, K219, R223, S224,</a:t>
            </a:r>
          </a:p>
          <a:p>
            <a:pPr algn="ctr"/>
            <a:r>
              <a:rPr lang="en-US" sz="1600" dirty="0"/>
              <a:t>Q225, N227, M233, D234, F235, W237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7269B-AA70-30F9-BCF3-15B13F8E522B}"/>
              </a:ext>
            </a:extLst>
          </p:cNvPr>
          <p:cNvSpPr/>
          <p:nvPr/>
        </p:nvSpPr>
        <p:spPr>
          <a:xfrm>
            <a:off x="814353" y="500713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89F3E2-73F0-7B34-D06C-E18927DD4DE2}"/>
              </a:ext>
            </a:extLst>
          </p:cNvPr>
          <p:cNvSpPr/>
          <p:nvPr/>
        </p:nvSpPr>
        <p:spPr>
          <a:xfrm>
            <a:off x="5500483" y="500712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D90F46-1423-2D96-C06C-DBB0B8130416}"/>
              </a:ext>
            </a:extLst>
          </p:cNvPr>
          <p:cNvSpPr/>
          <p:nvPr/>
        </p:nvSpPr>
        <p:spPr>
          <a:xfrm>
            <a:off x="10186613" y="500711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328AA-16A7-7182-0C8A-3A23EA076715}"/>
              </a:ext>
            </a:extLst>
          </p:cNvPr>
          <p:cNvSpPr/>
          <p:nvPr/>
        </p:nvSpPr>
        <p:spPr>
          <a:xfrm>
            <a:off x="814353" y="522024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12H5 ◄► EPI658567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6CDF1-F14F-3D7B-5BAD-ACA79D7820F3}"/>
              </a:ext>
            </a:extLst>
          </p:cNvPr>
          <p:cNvSpPr/>
          <p:nvPr/>
        </p:nvSpPr>
        <p:spPr>
          <a:xfrm>
            <a:off x="5500483" y="522024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FLD194 ◄► EPI3178330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7C6C7-163B-FA58-99F4-A910F8B4F7A8}"/>
              </a:ext>
            </a:extLst>
          </p:cNvPr>
          <p:cNvSpPr/>
          <p:nvPr/>
        </p:nvSpPr>
        <p:spPr>
          <a:xfrm>
            <a:off x="10186613" y="522024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65C3 ◄► EPI242227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70CB88-6557-85E7-8E10-2CCC0B3C01E7}"/>
              </a:ext>
            </a:extLst>
          </p:cNvPr>
          <p:cNvSpPr/>
          <p:nvPr/>
        </p:nvSpPr>
        <p:spPr>
          <a:xfrm>
            <a:off x="814353" y="5206063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2918F7-3E02-8233-8165-59F9BA6BCF02}"/>
              </a:ext>
            </a:extLst>
          </p:cNvPr>
          <p:cNvSpPr/>
          <p:nvPr/>
        </p:nvSpPr>
        <p:spPr>
          <a:xfrm>
            <a:off x="5500483" y="5206062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491D76-0ADE-DDCC-B977-AD65EBF92A26}"/>
              </a:ext>
            </a:extLst>
          </p:cNvPr>
          <p:cNvSpPr/>
          <p:nvPr/>
        </p:nvSpPr>
        <p:spPr>
          <a:xfrm>
            <a:off x="10186613" y="5206061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72E65-F49F-DAF9-B2DC-705E0BDD99E7}"/>
              </a:ext>
            </a:extLst>
          </p:cNvPr>
          <p:cNvSpPr txBox="1"/>
          <p:nvPr/>
        </p:nvSpPr>
        <p:spPr>
          <a:xfrm>
            <a:off x="870845" y="9143920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S113, I115, F118, E119, K120, A141, S149,</a:t>
            </a:r>
          </a:p>
          <a:p>
            <a:pPr algn="ctr"/>
            <a:r>
              <a:rPr lang="en-US" sz="1600" dirty="0"/>
              <a:t>E152, N153, E177, F236, Y261, K262, K266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646B05-AA8A-80DB-2D22-BE33AD5E56ED}"/>
              </a:ext>
            </a:extLst>
          </p:cNvPr>
          <p:cNvSpPr txBox="1"/>
          <p:nvPr/>
        </p:nvSpPr>
        <p:spPr>
          <a:xfrm>
            <a:off x="5554214" y="9143919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N133, T135, S138, G142, S143, S144, S145, N158, N159, D186,N190, S198, R222, D225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5A485B-D3E3-B018-54F7-1DC506DAF54E}"/>
              </a:ext>
            </a:extLst>
          </p:cNvPr>
          <p:cNvSpPr txBox="1"/>
          <p:nvPr/>
        </p:nvSpPr>
        <p:spPr>
          <a:xfrm>
            <a:off x="10246695" y="8897698"/>
            <a:ext cx="4451837" cy="830997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S135, S136, S140, A141, C142, P143, G146, G148, K159, D160, N161, N189, D190, A191, T195, K196, K225, N227, G228, Q229</a:t>
            </a:r>
          </a:p>
        </p:txBody>
      </p:sp>
    </p:spTree>
    <p:extLst>
      <p:ext uri="{BB962C8B-B14F-4D97-AF65-F5344CB8AC3E}">
        <p14:creationId xmlns:p14="http://schemas.microsoft.com/office/powerpoint/2010/main" val="298598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183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2024-07-12T13:38:05Z</dcterms:created>
  <dcterms:modified xsi:type="dcterms:W3CDTF">2024-07-12T20:15:17Z</dcterms:modified>
</cp:coreProperties>
</file>