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4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0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7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25D2-7F64-40C3-BA4A-BB23BD50CC1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7211-A93A-4D93-8CC1-AFCD5858F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696AE-EDD2-41DE-B9FB-7307F25A4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290"/>
            <a:ext cx="4572000" cy="4572000"/>
          </a:xfrm>
          <a:prstGeom prst="rect">
            <a:avLst/>
          </a:prstGeom>
          <a:ln w="28575" cap="sq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8BE50-61E5-4733-86C4-7AFBC0ED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-34290"/>
            <a:ext cx="4572000" cy="4572000"/>
          </a:xfrm>
          <a:prstGeom prst="rect">
            <a:avLst/>
          </a:prstGeom>
          <a:ln w="28575" cap="sq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FF8F1-3E8C-422F-8BF0-65726007C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  <a:ln w="28575" cap="sq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C3CDAF-6B58-4E6A-8D3B-9CE79FAFC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4572000"/>
            <a:ext cx="4572000" cy="4572000"/>
          </a:xfrm>
          <a:prstGeom prst="rect">
            <a:avLst/>
          </a:prstGeom>
          <a:ln w="28575" cap="sq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DC9FB-C5D0-4C14-8329-8E5E4A69E566}"/>
              </a:ext>
            </a:extLst>
          </p:cNvPr>
          <p:cNvSpPr txBox="1"/>
          <p:nvPr/>
        </p:nvSpPr>
        <p:spPr>
          <a:xfrm>
            <a:off x="-2926080" y="198882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AZD8895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F7E1C-3D03-4223-AD20-364B3DED2613}"/>
              </a:ext>
            </a:extLst>
          </p:cNvPr>
          <p:cNvSpPr txBox="1"/>
          <p:nvPr/>
        </p:nvSpPr>
        <p:spPr>
          <a:xfrm>
            <a:off x="3399884" y="4202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B.1.1.529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09AAE-6E00-4C10-9330-112A47F9149B}"/>
              </a:ext>
            </a:extLst>
          </p:cNvPr>
          <p:cNvSpPr txBox="1"/>
          <p:nvPr/>
        </p:nvSpPr>
        <p:spPr>
          <a:xfrm>
            <a:off x="8497669" y="4202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BJ.1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91CC0-E458-489A-AF82-750C952E5FCC}"/>
              </a:ext>
            </a:extLst>
          </p:cNvPr>
          <p:cNvSpPr txBox="1"/>
          <p:nvPr/>
        </p:nvSpPr>
        <p:spPr>
          <a:xfrm>
            <a:off x="3399884" y="8774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BM.1.1.1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AA622-3C39-41EB-A34F-9A8286CACA53}"/>
              </a:ext>
            </a:extLst>
          </p:cNvPr>
          <p:cNvSpPr txBox="1"/>
          <p:nvPr/>
        </p:nvSpPr>
        <p:spPr>
          <a:xfrm>
            <a:off x="8112949" y="8774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XBB.1.5</a:t>
            </a:r>
          </a:p>
        </p:txBody>
      </p:sp>
    </p:spTree>
    <p:extLst>
      <p:ext uri="{BB962C8B-B14F-4D97-AF65-F5344CB8AC3E}">
        <p14:creationId xmlns:p14="http://schemas.microsoft.com/office/powerpoint/2010/main" val="322085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696AE-EDD2-41DE-B9FB-7307F25A4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29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8BE50-61E5-4733-86C4-7AFBC0ED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-3429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FF8F1-3E8C-422F-8BF0-65726007C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C3CDAF-6B58-4E6A-8D3B-9CE79FAFC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457200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DC9FB-C5D0-4C14-8329-8E5E4A69E566}"/>
              </a:ext>
            </a:extLst>
          </p:cNvPr>
          <p:cNvSpPr txBox="1"/>
          <p:nvPr/>
        </p:nvSpPr>
        <p:spPr>
          <a:xfrm>
            <a:off x="-2926080" y="1988820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LY-CoV1404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F7E1C-3D03-4223-AD20-364B3DED2613}"/>
              </a:ext>
            </a:extLst>
          </p:cNvPr>
          <p:cNvSpPr txBox="1"/>
          <p:nvPr/>
        </p:nvSpPr>
        <p:spPr>
          <a:xfrm>
            <a:off x="3399884" y="4202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B.1.1.529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09AAE-6E00-4C10-9330-112A47F9149B}"/>
              </a:ext>
            </a:extLst>
          </p:cNvPr>
          <p:cNvSpPr txBox="1"/>
          <p:nvPr/>
        </p:nvSpPr>
        <p:spPr>
          <a:xfrm>
            <a:off x="8497669" y="4202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BJ.1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91CC0-E458-489A-AF82-750C952E5FCC}"/>
              </a:ext>
            </a:extLst>
          </p:cNvPr>
          <p:cNvSpPr txBox="1"/>
          <p:nvPr/>
        </p:nvSpPr>
        <p:spPr>
          <a:xfrm>
            <a:off x="3399884" y="8774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BM.1.1.1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AA622-3C39-41EB-A34F-9A8286CACA53}"/>
              </a:ext>
            </a:extLst>
          </p:cNvPr>
          <p:cNvSpPr txBox="1"/>
          <p:nvPr/>
        </p:nvSpPr>
        <p:spPr>
          <a:xfrm>
            <a:off x="8112949" y="8774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XBB.1.5</a:t>
            </a:r>
          </a:p>
        </p:txBody>
      </p:sp>
    </p:spTree>
    <p:extLst>
      <p:ext uri="{BB962C8B-B14F-4D97-AF65-F5344CB8AC3E}">
        <p14:creationId xmlns:p14="http://schemas.microsoft.com/office/powerpoint/2010/main" val="178515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696AE-EDD2-41DE-B9FB-7307F25A4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29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8BE50-61E5-4733-86C4-7AFBC0ED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-3429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FF8F1-3E8C-422F-8BF0-65726007C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C3CDAF-6B58-4E6A-8D3B-9CE79FAFC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90" y="4572000"/>
            <a:ext cx="45720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DC9FB-C5D0-4C14-8329-8E5E4A69E566}"/>
              </a:ext>
            </a:extLst>
          </p:cNvPr>
          <p:cNvSpPr txBox="1"/>
          <p:nvPr/>
        </p:nvSpPr>
        <p:spPr>
          <a:xfrm>
            <a:off x="-2926080" y="1988820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LY-CoV555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F7E1C-3D03-4223-AD20-364B3DED2613}"/>
              </a:ext>
            </a:extLst>
          </p:cNvPr>
          <p:cNvSpPr txBox="1"/>
          <p:nvPr/>
        </p:nvSpPr>
        <p:spPr>
          <a:xfrm>
            <a:off x="3399884" y="4202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B.1.1.529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009AAE-6E00-4C10-9330-112A47F9149B}"/>
              </a:ext>
            </a:extLst>
          </p:cNvPr>
          <p:cNvSpPr txBox="1"/>
          <p:nvPr/>
        </p:nvSpPr>
        <p:spPr>
          <a:xfrm>
            <a:off x="8497669" y="4202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BJ.1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91CC0-E458-489A-AF82-750C952E5FCC}"/>
              </a:ext>
            </a:extLst>
          </p:cNvPr>
          <p:cNvSpPr txBox="1"/>
          <p:nvPr/>
        </p:nvSpPr>
        <p:spPr>
          <a:xfrm>
            <a:off x="3399884" y="8774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BM.1.1.1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AA622-3C39-41EB-A34F-9A8286CACA53}"/>
              </a:ext>
            </a:extLst>
          </p:cNvPr>
          <p:cNvSpPr txBox="1"/>
          <p:nvPr/>
        </p:nvSpPr>
        <p:spPr>
          <a:xfrm>
            <a:off x="8112949" y="87746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XBB.1.5</a:t>
            </a:r>
          </a:p>
        </p:txBody>
      </p:sp>
    </p:spTree>
    <p:extLst>
      <p:ext uri="{BB962C8B-B14F-4D97-AF65-F5344CB8AC3E}">
        <p14:creationId xmlns:p14="http://schemas.microsoft.com/office/powerpoint/2010/main" val="255457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39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</cp:revision>
  <dcterms:created xsi:type="dcterms:W3CDTF">2023-02-08T21:28:32Z</dcterms:created>
  <dcterms:modified xsi:type="dcterms:W3CDTF">2023-02-08T21:35:30Z</dcterms:modified>
</cp:coreProperties>
</file>