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32D3-DAE8-4047-DC92-5C631B75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A811-6455-3C74-5D00-35A957EE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82891-F077-4AD0-10C6-1A134AD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02B9-A64F-325B-2924-201F594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97DF-D55B-C6D3-FE0A-C475204E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87E9-9624-4D8C-0B19-CEA5CC6D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8E1D5-BA68-9B96-9D6F-41BDB7959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7FE4-098F-5935-B771-4C3A4D8C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9C7E-CED1-BF1D-755E-4611A73E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4CF4-5C26-3B45-D0A8-AA58931B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B1734-A3D8-02FE-2AF2-353F624B4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731B-0E94-0DE6-AB93-D5A51BB3F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46A1-7DFF-C80F-803F-24880F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90BE-3ACC-F7AD-30E2-3F417B91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5DD9D-BDB5-BE9F-4808-6C6E8E1E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1144-A7A4-4F14-C2C3-7258CDF2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17F7-2340-ECDA-DDAA-005946C8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FB46-1C2A-6828-9B4E-FAB86BF6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88C5-6106-13F4-6454-D426CBC2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0263-8073-B1F8-74E8-6E861076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3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DF28-1A60-E825-5346-735965D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D37C-AF7E-8245-2049-8E5CA7FA3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1B59-E552-9756-9265-44F74A6F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B9BC-4B76-BE31-8C5F-0667AC52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56CD-2324-7DBE-5468-B2275113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6867-2505-6A10-DDA9-68831C89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A52B-49BA-A557-681D-5332AE058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81FC6-9382-7BB1-9DDB-5E29E5F0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D8899-D60A-F4CB-8FDE-60C6949A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AC14-E884-292B-B58B-D22857FF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1D60-3F65-04B0-5359-D8689336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4837-8D6C-D3AC-EC55-26B61E77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0D37-4605-3EC5-25AD-BC3115C6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73615-7679-1B87-295B-4EAE4709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C3049-848C-0B8B-010F-8663FF239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1E8AE-4C6A-1EE7-A1A6-D1F53DCEC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2303C-35ED-A07B-0DE4-A8FF746B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BA779-ECFC-CF2E-20DB-7D35BF48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C10DD-CDC2-1B35-8176-73C91050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6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0F4C-BFAD-DA64-1682-FDEFB240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57BD1-BC0D-F3F7-6209-4C3EAA26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2A305-C478-4FDF-2C8B-1666FE7F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A69D-ECDD-632B-C181-56863C71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80EF7-D8E3-FD59-7E8D-9A4F86AF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A5D6D-D763-EFA8-7152-D5C96E40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ED08F-CB85-6627-AD38-19653485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234B-0E75-D43C-34B4-388865A3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F6EA-241E-267D-D427-2ED1B0C3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70412-A297-C603-4128-9711B7A5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9598-64F5-2879-E510-229B2E1A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864A4-1ED8-873A-7447-12E61297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358F-4B97-CCF6-EE76-388F8142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A636-AD0B-4B94-9012-8B2FA52B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2FA14-A9EC-E527-D00E-C6333650D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534B-C347-0F3E-090D-96815030F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3A6CC-9A16-9377-9FFB-F5382F15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49C88-0916-68CA-1DAD-F9D8FEAC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2E96B-EBA0-3690-B7C0-230F00DC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A7EE-AF95-0D4F-AD35-6DA74EA7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187F-CBF5-A8E7-BD39-01C47E7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81D4-3DC5-0C90-F502-31590FABF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4691-B242-5A45-BD5D-251F79A29B4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FCC0-1D51-95FF-7F85-681C5334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7593-6697-EE9D-D776-BB5A6D162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5B9CE-507F-6E44-B709-B712393A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B5890-1DE4-FE06-0F09-723115D20A9B}"/>
              </a:ext>
            </a:extLst>
          </p:cNvPr>
          <p:cNvSpPr txBox="1"/>
          <p:nvPr/>
        </p:nvSpPr>
        <p:spPr>
          <a:xfrm>
            <a:off x="1765190" y="-341906"/>
            <a:ext cx="52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8dw9 BA286 (JN1 is after this)</a:t>
            </a:r>
          </a:p>
        </p:txBody>
      </p:sp>
      <p:pic>
        <p:nvPicPr>
          <p:cNvPr id="23" name="Picture 22" descr="A close up of a purple and green structure&#10;&#10;Description automatically generated">
            <a:extLst>
              <a:ext uri="{FF2B5EF4-FFF2-40B4-BE49-F238E27FC236}">
                <a16:creationId xmlns:a16="http://schemas.microsoft.com/office/drawing/2014/main" id="{3D6C66A1-FF2D-5233-2934-2FE0F313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9952" cy="6798365"/>
          </a:xfrm>
          <a:prstGeom prst="rect">
            <a:avLst/>
          </a:prstGeom>
        </p:spPr>
      </p:pic>
      <p:sp>
        <p:nvSpPr>
          <p:cNvPr id="24" name="Terminator 5">
            <a:extLst>
              <a:ext uri="{FF2B5EF4-FFF2-40B4-BE49-F238E27FC236}">
                <a16:creationId xmlns:a16="http://schemas.microsoft.com/office/drawing/2014/main" id="{6A2AB557-BD37-2349-AE0F-D8BF1FF07707}"/>
              </a:ext>
            </a:extLst>
          </p:cNvPr>
          <p:cNvSpPr/>
          <p:nvPr/>
        </p:nvSpPr>
        <p:spPr>
          <a:xfrm>
            <a:off x="3408448" y="2252801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A372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" name="Terminator 6">
            <a:extLst>
              <a:ext uri="{FF2B5EF4-FFF2-40B4-BE49-F238E27FC236}">
                <a16:creationId xmlns:a16="http://schemas.microsoft.com/office/drawing/2014/main" id="{65136D17-09A8-DB69-FCCD-29B8D35CFECA}"/>
              </a:ext>
            </a:extLst>
          </p:cNvPr>
          <p:cNvSpPr/>
          <p:nvPr/>
        </p:nvSpPr>
        <p:spPr>
          <a:xfrm>
            <a:off x="5609640" y="2916611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K440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" name="Terminator 8">
            <a:extLst>
              <a:ext uri="{FF2B5EF4-FFF2-40B4-BE49-F238E27FC236}">
                <a16:creationId xmlns:a16="http://schemas.microsoft.com/office/drawing/2014/main" id="{343A71CA-AF31-7774-B940-301E058C868A}"/>
              </a:ext>
            </a:extLst>
          </p:cNvPr>
          <p:cNvSpPr/>
          <p:nvPr/>
        </p:nvSpPr>
        <p:spPr>
          <a:xfrm>
            <a:off x="5623616" y="3729349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T345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" name="Terminator 7">
            <a:extLst>
              <a:ext uri="{FF2B5EF4-FFF2-40B4-BE49-F238E27FC236}">
                <a16:creationId xmlns:a16="http://schemas.microsoft.com/office/drawing/2014/main" id="{FAEF449A-AFBE-AFEE-D693-0E378A7A5F15}"/>
              </a:ext>
            </a:extLst>
          </p:cNvPr>
          <p:cNvSpPr/>
          <p:nvPr/>
        </p:nvSpPr>
        <p:spPr>
          <a:xfrm>
            <a:off x="4493567" y="4071928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R508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" name="Terminator 11">
            <a:extLst>
              <a:ext uri="{FF2B5EF4-FFF2-40B4-BE49-F238E27FC236}">
                <a16:creationId xmlns:a16="http://schemas.microsoft.com/office/drawing/2014/main" id="{3CA7C78F-2120-DA07-6E33-C4FAF96276F7}"/>
              </a:ext>
            </a:extLst>
          </p:cNvPr>
          <p:cNvSpPr/>
          <p:nvPr/>
        </p:nvSpPr>
        <p:spPr>
          <a:xfrm>
            <a:off x="6239355" y="4330047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K444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" name="Terminator 9">
            <a:extLst>
              <a:ext uri="{FF2B5EF4-FFF2-40B4-BE49-F238E27FC236}">
                <a16:creationId xmlns:a16="http://schemas.microsoft.com/office/drawing/2014/main" id="{C06BD86B-7B91-BF8C-126E-967D12B1589C}"/>
              </a:ext>
            </a:extLst>
          </p:cNvPr>
          <p:cNvSpPr/>
          <p:nvPr/>
        </p:nvSpPr>
        <p:spPr>
          <a:xfrm>
            <a:off x="4890208" y="4751468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R346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" name="Terminator 9">
            <a:extLst>
              <a:ext uri="{FF2B5EF4-FFF2-40B4-BE49-F238E27FC236}">
                <a16:creationId xmlns:a16="http://schemas.microsoft.com/office/drawing/2014/main" id="{D0187923-5A37-BB53-0F46-2147D8582B80}"/>
              </a:ext>
            </a:extLst>
          </p:cNvPr>
          <p:cNvSpPr/>
          <p:nvPr/>
        </p:nvSpPr>
        <p:spPr>
          <a:xfrm>
            <a:off x="3009552" y="6194598"/>
            <a:ext cx="972720" cy="212040"/>
          </a:xfrm>
          <a:prstGeom prst="flowChartTerminator">
            <a:avLst/>
          </a:prstGeom>
          <a:solidFill>
            <a:srgbClr val="FF00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L455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0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rrows pointing to a black background&#10;&#10;Description automatically generated">
            <a:extLst>
              <a:ext uri="{FF2B5EF4-FFF2-40B4-BE49-F238E27FC236}">
                <a16:creationId xmlns:a16="http://schemas.microsoft.com/office/drawing/2014/main" id="{6270929A-295D-EFED-1C22-58D7DF74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810" y="0"/>
            <a:ext cx="12572297" cy="6858000"/>
          </a:xfrm>
          <a:prstGeom prst="rect">
            <a:avLst/>
          </a:prstGeom>
        </p:spPr>
      </p:pic>
      <p:sp>
        <p:nvSpPr>
          <p:cNvPr id="6" name="Terminator 9">
            <a:extLst>
              <a:ext uri="{FF2B5EF4-FFF2-40B4-BE49-F238E27FC236}">
                <a16:creationId xmlns:a16="http://schemas.microsoft.com/office/drawing/2014/main" id="{1FF3012E-ED5B-7321-8E98-A6E2092D42F3}"/>
              </a:ext>
            </a:extLst>
          </p:cNvPr>
          <p:cNvSpPr/>
          <p:nvPr/>
        </p:nvSpPr>
        <p:spPr>
          <a:xfrm>
            <a:off x="1637952" y="5906363"/>
            <a:ext cx="972720" cy="212040"/>
          </a:xfrm>
          <a:prstGeom prst="flowChartTerminator">
            <a:avLst/>
          </a:prstGeom>
          <a:solidFill>
            <a:srgbClr val="FF00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455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0AD87421-9650-D244-BEC1-44EA216C079D}"/>
              </a:ext>
            </a:extLst>
          </p:cNvPr>
          <p:cNvSpPr/>
          <p:nvPr/>
        </p:nvSpPr>
        <p:spPr>
          <a:xfrm>
            <a:off x="4231361" y="825543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H339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CC65B873-C302-1131-FDE2-4D090C85AA75}"/>
              </a:ext>
            </a:extLst>
          </p:cNvPr>
          <p:cNvSpPr/>
          <p:nvPr/>
        </p:nvSpPr>
        <p:spPr>
          <a:xfrm>
            <a:off x="3952330" y="1817939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N343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" name="Terminator 9">
            <a:extLst>
              <a:ext uri="{FF2B5EF4-FFF2-40B4-BE49-F238E27FC236}">
                <a16:creationId xmlns:a16="http://schemas.microsoft.com/office/drawing/2014/main" id="{3D8B70AA-57C2-510E-576E-5EE9A4BB7BA1}"/>
              </a:ext>
            </a:extLst>
          </p:cNvPr>
          <p:cNvSpPr/>
          <p:nvPr/>
        </p:nvSpPr>
        <p:spPr>
          <a:xfrm>
            <a:off x="5441978" y="2539878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T345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" name="Terminator 11">
            <a:extLst>
              <a:ext uri="{FF2B5EF4-FFF2-40B4-BE49-F238E27FC236}">
                <a16:creationId xmlns:a16="http://schemas.microsoft.com/office/drawing/2014/main" id="{D0E1F9EB-B6CB-02D1-0CEC-959F6F2ED86F}"/>
              </a:ext>
            </a:extLst>
          </p:cNvPr>
          <p:cNvSpPr/>
          <p:nvPr/>
        </p:nvSpPr>
        <p:spPr>
          <a:xfrm>
            <a:off x="3952330" y="3429000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K440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Terminator 14">
            <a:extLst>
              <a:ext uri="{FF2B5EF4-FFF2-40B4-BE49-F238E27FC236}">
                <a16:creationId xmlns:a16="http://schemas.microsoft.com/office/drawing/2014/main" id="{25AA61F6-886F-9657-7622-9C6A2089441A}"/>
              </a:ext>
            </a:extLst>
          </p:cNvPr>
          <p:cNvSpPr/>
          <p:nvPr/>
        </p:nvSpPr>
        <p:spPr>
          <a:xfrm>
            <a:off x="5204081" y="3790784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L441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Terminator 15">
            <a:extLst>
              <a:ext uri="{FF2B5EF4-FFF2-40B4-BE49-F238E27FC236}">
                <a16:creationId xmlns:a16="http://schemas.microsoft.com/office/drawing/2014/main" id="{183D7BDE-9452-8A2C-9E9F-84F5CE79A649}"/>
              </a:ext>
            </a:extLst>
          </p:cNvPr>
          <p:cNvSpPr/>
          <p:nvPr/>
        </p:nvSpPr>
        <p:spPr>
          <a:xfrm>
            <a:off x="4401531" y="5043911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H445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40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E16-6365-0E57-8528-3800DB93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026" y="-467139"/>
            <a:ext cx="9018103" cy="238540"/>
          </a:xfrm>
        </p:spPr>
        <p:txBody>
          <a:bodyPr>
            <a:normAutofit fontScale="90000"/>
          </a:bodyPr>
          <a:lstStyle/>
          <a:p>
            <a:r>
              <a:rPr lang="en-US" dirty="0"/>
              <a:t>7xd2 BA.2.86 (jn.1 is after this)</a:t>
            </a:r>
          </a:p>
        </p:txBody>
      </p:sp>
      <p:pic>
        <p:nvPicPr>
          <p:cNvPr id="6" name="Picture 5" descr="A green and purple lines&#10;&#10;Description automatically generated with medium confidence">
            <a:extLst>
              <a:ext uri="{FF2B5EF4-FFF2-40B4-BE49-F238E27FC236}">
                <a16:creationId xmlns:a16="http://schemas.microsoft.com/office/drawing/2014/main" id="{AEF8B58E-AD8A-C88D-33DB-107B8151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rminator 5">
            <a:extLst>
              <a:ext uri="{FF2B5EF4-FFF2-40B4-BE49-F238E27FC236}">
                <a16:creationId xmlns:a16="http://schemas.microsoft.com/office/drawing/2014/main" id="{DDAE125E-0935-4804-6B44-9BE4A450EFEA}"/>
              </a:ext>
            </a:extLst>
          </p:cNvPr>
          <p:cNvSpPr/>
          <p:nvPr/>
        </p:nvSpPr>
        <p:spPr>
          <a:xfrm>
            <a:off x="5056149" y="1472803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R497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Terminator 6">
            <a:extLst>
              <a:ext uri="{FF2B5EF4-FFF2-40B4-BE49-F238E27FC236}">
                <a16:creationId xmlns:a16="http://schemas.microsoft.com/office/drawing/2014/main" id="{F9299CCA-5DA3-1D8B-1347-63DB5501CED1}"/>
              </a:ext>
            </a:extLst>
          </p:cNvPr>
          <p:cNvSpPr/>
          <p:nvPr/>
        </p:nvSpPr>
        <p:spPr>
          <a:xfrm>
            <a:off x="6827870" y="1684843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S446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" name="Terminator 7">
            <a:extLst>
              <a:ext uri="{FF2B5EF4-FFF2-40B4-BE49-F238E27FC236}">
                <a16:creationId xmlns:a16="http://schemas.microsoft.com/office/drawing/2014/main" id="{EA06735F-3D82-4854-218A-1B3802BACE17}"/>
              </a:ext>
            </a:extLst>
          </p:cNvPr>
          <p:cNvSpPr/>
          <p:nvPr/>
        </p:nvSpPr>
        <p:spPr>
          <a:xfrm>
            <a:off x="6341510" y="2371477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D450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Terminator 8">
            <a:extLst>
              <a:ext uri="{FF2B5EF4-FFF2-40B4-BE49-F238E27FC236}">
                <a16:creationId xmlns:a16="http://schemas.microsoft.com/office/drawing/2014/main" id="{5987BBBC-5777-B2A5-8BF4-33971C9E856D}"/>
              </a:ext>
            </a:extLst>
          </p:cNvPr>
          <p:cNvSpPr/>
          <p:nvPr/>
        </p:nvSpPr>
        <p:spPr>
          <a:xfrm>
            <a:off x="5211195" y="2945606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Y449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rminator 1">
            <a:extLst>
              <a:ext uri="{FF2B5EF4-FFF2-40B4-BE49-F238E27FC236}">
                <a16:creationId xmlns:a16="http://schemas.microsoft.com/office/drawing/2014/main" id="{5DE1FAA0-D29C-5AD5-CE5E-E84B88E9B932}"/>
              </a:ext>
            </a:extLst>
          </p:cNvPr>
          <p:cNvSpPr/>
          <p:nvPr/>
        </p:nvSpPr>
        <p:spPr>
          <a:xfrm>
            <a:off x="6665416" y="3475706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S493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" name="Terminator 2">
            <a:extLst>
              <a:ext uri="{FF2B5EF4-FFF2-40B4-BE49-F238E27FC236}">
                <a16:creationId xmlns:a16="http://schemas.microsoft.com/office/drawing/2014/main" id="{EB450724-9E01-85EC-B4FD-CF96CC50072C}"/>
              </a:ext>
            </a:extLst>
          </p:cNvPr>
          <p:cNvSpPr/>
          <p:nvPr/>
        </p:nvSpPr>
        <p:spPr>
          <a:xfrm>
            <a:off x="6096000" y="4530733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F489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" name="Terminator 3">
            <a:extLst>
              <a:ext uri="{FF2B5EF4-FFF2-40B4-BE49-F238E27FC236}">
                <a16:creationId xmlns:a16="http://schemas.microsoft.com/office/drawing/2014/main" id="{3E01043D-8BFC-52FD-E44D-CA00868B5C09}"/>
              </a:ext>
            </a:extLst>
          </p:cNvPr>
          <p:cNvSpPr/>
          <p:nvPr/>
        </p:nvSpPr>
        <p:spPr>
          <a:xfrm>
            <a:off x="7638136" y="4961118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K483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" name="Terminator 4">
            <a:extLst>
              <a:ext uri="{FF2B5EF4-FFF2-40B4-BE49-F238E27FC236}">
                <a16:creationId xmlns:a16="http://schemas.microsoft.com/office/drawing/2014/main" id="{8CC8BC70-FAFD-AA32-CE37-8FF7C0A9A83F}"/>
              </a:ext>
            </a:extLst>
          </p:cNvPr>
          <p:cNvSpPr/>
          <p:nvPr/>
        </p:nvSpPr>
        <p:spPr>
          <a:xfrm>
            <a:off x="6112800" y="6187680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T470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Terminator 4">
            <a:extLst>
              <a:ext uri="{FF2B5EF4-FFF2-40B4-BE49-F238E27FC236}">
                <a16:creationId xmlns:a16="http://schemas.microsoft.com/office/drawing/2014/main" id="{A4539696-1D94-3285-4309-1524D3FA7727}"/>
              </a:ext>
            </a:extLst>
          </p:cNvPr>
          <p:cNvSpPr/>
          <p:nvPr/>
        </p:nvSpPr>
        <p:spPr>
          <a:xfrm>
            <a:off x="4166056" y="5279177"/>
            <a:ext cx="972720" cy="212040"/>
          </a:xfrm>
          <a:prstGeom prst="flowChartTerminator">
            <a:avLst/>
          </a:prstGeom>
          <a:solidFill>
            <a:srgbClr val="FF00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L455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rminator 4">
            <a:extLst>
              <a:ext uri="{FF2B5EF4-FFF2-40B4-BE49-F238E27FC236}">
                <a16:creationId xmlns:a16="http://schemas.microsoft.com/office/drawing/2014/main" id="{D4C6D22E-2F5E-EFE8-A8AA-10B6CEF34DC2}"/>
              </a:ext>
            </a:extLst>
          </p:cNvPr>
          <p:cNvSpPr/>
          <p:nvPr/>
        </p:nvSpPr>
        <p:spPr>
          <a:xfrm>
            <a:off x="4420497" y="4165401"/>
            <a:ext cx="972720" cy="212040"/>
          </a:xfrm>
          <a:prstGeom prst="flowChartTerminator">
            <a:avLst/>
          </a:prstGeom>
          <a:solidFill>
            <a:srgbClr val="00B0F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I100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92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yellow lines&#10;&#10;Description automatically generated with medium confidence">
            <a:extLst>
              <a:ext uri="{FF2B5EF4-FFF2-40B4-BE49-F238E27FC236}">
                <a16:creationId xmlns:a16="http://schemas.microsoft.com/office/drawing/2014/main" id="{6863ACF6-D87E-3A95-81F7-0687D2120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36" y="-13915"/>
            <a:ext cx="12203936" cy="6858000"/>
          </a:xfrm>
          <a:prstGeom prst="rect">
            <a:avLst/>
          </a:prstGeom>
        </p:spPr>
      </p:pic>
      <p:sp>
        <p:nvSpPr>
          <p:cNvPr id="8" name="Terminator 4">
            <a:extLst>
              <a:ext uri="{FF2B5EF4-FFF2-40B4-BE49-F238E27FC236}">
                <a16:creationId xmlns:a16="http://schemas.microsoft.com/office/drawing/2014/main" id="{7B2FDD3D-2E64-27E4-4E77-27297E5B7ABA}"/>
              </a:ext>
            </a:extLst>
          </p:cNvPr>
          <p:cNvSpPr/>
          <p:nvPr/>
        </p:nvSpPr>
        <p:spPr>
          <a:xfrm>
            <a:off x="3959322" y="4627170"/>
            <a:ext cx="972720" cy="212040"/>
          </a:xfrm>
          <a:prstGeom prst="flowChartTerminator">
            <a:avLst/>
          </a:prstGeom>
          <a:solidFill>
            <a:srgbClr val="FF00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S455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Terminator 6">
            <a:extLst>
              <a:ext uri="{FF2B5EF4-FFF2-40B4-BE49-F238E27FC236}">
                <a16:creationId xmlns:a16="http://schemas.microsoft.com/office/drawing/2014/main" id="{5C7B58BE-D61E-DAE9-5C74-3B8927789AF3}"/>
              </a:ext>
            </a:extLst>
          </p:cNvPr>
          <p:cNvSpPr/>
          <p:nvPr/>
        </p:nvSpPr>
        <p:spPr>
          <a:xfrm>
            <a:off x="5863241" y="1073974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D450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" name="Terminator 7">
            <a:extLst>
              <a:ext uri="{FF2B5EF4-FFF2-40B4-BE49-F238E27FC236}">
                <a16:creationId xmlns:a16="http://schemas.microsoft.com/office/drawing/2014/main" id="{FAC3CF30-C4B8-41A0-C703-A6B462B3F60E}"/>
              </a:ext>
            </a:extLst>
          </p:cNvPr>
          <p:cNvSpPr/>
          <p:nvPr/>
        </p:nvSpPr>
        <p:spPr>
          <a:xfrm>
            <a:off x="4665725" y="1609309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R346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A419E338-B5FC-D0A0-FEC6-30CEDC83A76A}"/>
              </a:ext>
            </a:extLst>
          </p:cNvPr>
          <p:cNvSpPr/>
          <p:nvPr/>
        </p:nvSpPr>
        <p:spPr>
          <a:xfrm>
            <a:off x="6553557" y="1715329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R497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Terminator 8">
            <a:extLst>
              <a:ext uri="{FF2B5EF4-FFF2-40B4-BE49-F238E27FC236}">
                <a16:creationId xmlns:a16="http://schemas.microsoft.com/office/drawing/2014/main" id="{CC0E278D-9832-7C36-DB22-9B3360EA696E}"/>
              </a:ext>
            </a:extLst>
          </p:cNvPr>
          <p:cNvSpPr/>
          <p:nvPr/>
        </p:nvSpPr>
        <p:spPr>
          <a:xfrm>
            <a:off x="6349601" y="2627906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Y449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rminator 11">
            <a:extLst>
              <a:ext uri="{FF2B5EF4-FFF2-40B4-BE49-F238E27FC236}">
                <a16:creationId xmlns:a16="http://schemas.microsoft.com/office/drawing/2014/main" id="{C36AE159-71F3-A629-68BB-74CD04A652F7}"/>
              </a:ext>
            </a:extLst>
          </p:cNvPr>
          <p:cNvSpPr/>
          <p:nvPr/>
        </p:nvSpPr>
        <p:spPr>
          <a:xfrm>
            <a:off x="5433872" y="3415085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S493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" name="Terminator 15">
            <a:extLst>
              <a:ext uri="{FF2B5EF4-FFF2-40B4-BE49-F238E27FC236}">
                <a16:creationId xmlns:a16="http://schemas.microsoft.com/office/drawing/2014/main" id="{E6A45FD8-638C-8C87-C870-BAE21578AAD1}"/>
              </a:ext>
            </a:extLst>
          </p:cNvPr>
          <p:cNvSpPr/>
          <p:nvPr/>
        </p:nvSpPr>
        <p:spPr>
          <a:xfrm>
            <a:off x="7824068" y="4839210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K483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Terminator 13">
            <a:extLst>
              <a:ext uri="{FF2B5EF4-FFF2-40B4-BE49-F238E27FC236}">
                <a16:creationId xmlns:a16="http://schemas.microsoft.com/office/drawing/2014/main" id="{7148DD59-F19E-5C4E-488F-AA72A4700DA4}"/>
              </a:ext>
            </a:extLst>
          </p:cNvPr>
          <p:cNvSpPr/>
          <p:nvPr/>
        </p:nvSpPr>
        <p:spPr>
          <a:xfrm>
            <a:off x="5501802" y="5221855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T470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rminator 14">
            <a:extLst>
              <a:ext uri="{FF2B5EF4-FFF2-40B4-BE49-F238E27FC236}">
                <a16:creationId xmlns:a16="http://schemas.microsoft.com/office/drawing/2014/main" id="{4B63AB20-0261-E6A2-FC8D-AF05693C5F73}"/>
              </a:ext>
            </a:extLst>
          </p:cNvPr>
          <p:cNvSpPr/>
          <p:nvPr/>
        </p:nvSpPr>
        <p:spPr>
          <a:xfrm>
            <a:off x="5913963" y="6451826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Y488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Terminator 12">
            <a:extLst>
              <a:ext uri="{FF2B5EF4-FFF2-40B4-BE49-F238E27FC236}">
                <a16:creationId xmlns:a16="http://schemas.microsoft.com/office/drawing/2014/main" id="{862B3AB1-E0B7-02C5-F698-CD1A25F4B9A3}"/>
              </a:ext>
            </a:extLst>
          </p:cNvPr>
          <p:cNvSpPr/>
          <p:nvPr/>
        </p:nvSpPr>
        <p:spPr>
          <a:xfrm>
            <a:off x="4831231" y="4120180"/>
            <a:ext cx="972720" cy="212040"/>
          </a:xfrm>
          <a:prstGeom prst="flowChartTerminator">
            <a:avLst/>
          </a:prstGeom>
          <a:solidFill>
            <a:srgbClr val="FFFF00">
              <a:alpha val="68000"/>
            </a:srgbClr>
          </a:solidFill>
          <a:ln w="25560">
            <a:solidFill>
              <a:srgbClr val="1D31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50480" rIns="90000" bIns="1504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Q492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2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54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7xd2 BA.2.86 (jn.1 is after this)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 Yasa</dc:creator>
  <cp:lastModifiedBy>Shirish Yasa</cp:lastModifiedBy>
  <cp:revision>2</cp:revision>
  <dcterms:created xsi:type="dcterms:W3CDTF">2024-01-28T19:19:56Z</dcterms:created>
  <dcterms:modified xsi:type="dcterms:W3CDTF">2024-01-29T00:57:37Z</dcterms:modified>
</cp:coreProperties>
</file>