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>
        <p:scale>
          <a:sx n="130" d="100"/>
          <a:sy n="130" d="100"/>
        </p:scale>
        <p:origin x="1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CC89-925A-E5D7-EC12-C3F8DC03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00782-DD46-230E-1A73-57A73A20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C65A-729F-9CEE-0917-8D624F03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39C3-10C3-6FF2-34EB-5238BC37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A943-58E0-FAFA-8D4D-7F202B3B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8846-2750-1CC3-10F9-9AAB94D9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0C21-B781-C2E8-CFA5-A50354AD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A7D6-F206-9794-E942-3F0C0337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910D-8F58-1BB9-9CE4-573129B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B97A-1624-C2D6-9C59-65AD8DC8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1E98F-EA76-EEC3-D1C4-F038F95E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5F3C-5590-F099-22F2-2C0200DFB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B98A-7493-5456-DBF1-4E8F45AF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F5B1-7D12-AF97-3568-C147B87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A4C3-E0A7-C0B8-5686-1AECC5A8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6805-0381-D5D9-26D8-DF1929F7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AE3-B157-CD67-1CC1-FE089D6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870A-138D-54BB-AD66-5BA703F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1028-E090-71D2-9CDB-406C086E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889F-9441-75A2-A166-A92E275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FC10-9EBC-9A48-4068-48EA7622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2F6D8-BECB-A393-14FA-0831CBA8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2232-357B-BE44-BC7F-CB440EFF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034D-EA1E-2966-D318-30FEF400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F863-0725-29CA-F379-C57E38BF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BFA-C9A6-2365-132F-3E06B66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DD8F-DBDE-9A23-26E9-CD61A315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12093-C095-9453-D5D6-2AA1F622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78A7F-D05C-F6CA-0635-9A346385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2A90-0473-4BAA-D9DE-75A9AE43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C9D1-757F-A750-F0B2-1D76820E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6E33-82DF-A9FF-5377-552DF251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9C01-55FF-AD90-14A9-D784F3D3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0B25-23FC-8874-053A-20C815582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1432E-BCA9-26F2-6275-A3A3099D1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7F443-CCCF-7845-D3C6-DEACBC0A7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F2FF6-1522-4BE1-A72D-DFAF6E03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22B26-CB50-DD12-7766-EF15A6E9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666B8-10CE-97A2-6991-61477DF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B687-337E-7FF1-351F-DB72BCA0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6A030-92BB-76F3-BE09-A84A38EC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D7D8A-06EA-45D3-AC6A-C71C9C2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6B150-10A6-F01B-8F32-F6C33D4B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ED861-6370-AB96-41EF-7A06A07A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8303-1B20-4AD7-477B-C0A4B0C0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A62-5CB9-336A-D1D8-31D26C0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D490-AF9C-9407-3E5E-A49A0D6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8126-62A5-5F6A-4682-72207D86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2184D-0E41-0EC8-D263-378F0C41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DE9FC-174D-BE3C-B142-20101048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9037-8559-018B-E744-5CA52B3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043D-49DA-3F8E-4F79-E611D74F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E046-27FF-DF96-E32F-C6225B33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66E32-EA31-1BAB-9F71-8752F6A45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821C4-9B98-C559-9485-058871168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B185A-0BD3-B81C-43DF-78366CF4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218F-48B4-B982-160D-0561F4C2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8ADD-FC34-4927-C1F3-718BA6A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02A9A-429B-DF69-0C6C-8BAEA46E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433B-43AE-C50D-DD7F-1E534623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740E-9FBE-DFBA-5DB8-13735789A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00BB-CD46-C34F-A4F7-479EAF9D8D34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8693-69A5-0D70-2E9A-F2C95222A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6645-349B-2411-96DF-E4F49466A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2D85-2ED1-9644-9C0E-F2CAD7AF3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urple arrows&#10;&#10;Description automatically generated">
            <a:extLst>
              <a:ext uri="{FF2B5EF4-FFF2-40B4-BE49-F238E27FC236}">
                <a16:creationId xmlns:a16="http://schemas.microsoft.com/office/drawing/2014/main" id="{932B996F-9E4D-3744-F57F-8E30DA9A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1530" cy="6947338"/>
          </a:xfrm>
          <a:prstGeom prst="rect">
            <a:avLst/>
          </a:prstGeom>
        </p:spPr>
      </p:pic>
      <p:sp>
        <p:nvSpPr>
          <p:cNvPr id="6" name="Terminator 5">
            <a:extLst>
              <a:ext uri="{FF2B5EF4-FFF2-40B4-BE49-F238E27FC236}">
                <a16:creationId xmlns:a16="http://schemas.microsoft.com/office/drawing/2014/main" id="{D729FE66-59B4-41E6-29E1-40248B96FED6}"/>
              </a:ext>
            </a:extLst>
          </p:cNvPr>
          <p:cNvSpPr/>
          <p:nvPr/>
        </p:nvSpPr>
        <p:spPr>
          <a:xfrm>
            <a:off x="2541515" y="2514791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A372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5B674C51-3A58-7ECC-440A-8EA007EF8308}"/>
              </a:ext>
            </a:extLst>
          </p:cNvPr>
          <p:cNvSpPr/>
          <p:nvPr/>
        </p:nvSpPr>
        <p:spPr>
          <a:xfrm>
            <a:off x="4019376" y="3215356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K440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3CD3158E-E94C-44E4-00E5-A0E43930CFA9}"/>
              </a:ext>
            </a:extLst>
          </p:cNvPr>
          <p:cNvSpPr/>
          <p:nvPr/>
        </p:nvSpPr>
        <p:spPr>
          <a:xfrm>
            <a:off x="3658649" y="4445657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R508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FB1A5D0D-6873-4884-AEC1-45C11E2F7954}"/>
              </a:ext>
            </a:extLst>
          </p:cNvPr>
          <p:cNvSpPr/>
          <p:nvPr/>
        </p:nvSpPr>
        <p:spPr>
          <a:xfrm>
            <a:off x="4650397" y="379280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T345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1636059A-69A0-3DF5-E321-F2E54CDAF800}"/>
              </a:ext>
            </a:extLst>
          </p:cNvPr>
          <p:cNvSpPr/>
          <p:nvPr/>
        </p:nvSpPr>
        <p:spPr>
          <a:xfrm>
            <a:off x="4532402" y="626606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R346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6B0F1BD8-4A43-947D-08D1-672348BEB24E}"/>
              </a:ext>
            </a:extLst>
          </p:cNvPr>
          <p:cNvSpPr/>
          <p:nvPr/>
        </p:nvSpPr>
        <p:spPr>
          <a:xfrm>
            <a:off x="6065889" y="5689734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EAC5E-0F0E-A9F2-CE43-5461EF6CB267}"/>
              </a:ext>
            </a:extLst>
          </p:cNvPr>
          <p:cNvSpPr txBox="1"/>
          <p:nvPr/>
        </p:nvSpPr>
        <p:spPr>
          <a:xfrm>
            <a:off x="1627464" y="8956"/>
            <a:ext cx="458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8dw9_BA286, the page after is JN.1 from 8dw9</a:t>
            </a:r>
          </a:p>
        </p:txBody>
      </p:sp>
    </p:spTree>
    <p:extLst>
      <p:ext uri="{BB962C8B-B14F-4D97-AF65-F5344CB8AC3E}">
        <p14:creationId xmlns:p14="http://schemas.microsoft.com/office/powerpoint/2010/main" val="307317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yellow arrows&#10;&#10;Description automatically generated with medium confidence">
            <a:extLst>
              <a:ext uri="{FF2B5EF4-FFF2-40B4-BE49-F238E27FC236}">
                <a16:creationId xmlns:a16="http://schemas.microsoft.com/office/drawing/2014/main" id="{4A9D0AB0-F124-8EB1-897C-5E23332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32433" cy="6936509"/>
          </a:xfrm>
          <a:prstGeom prst="rect">
            <a:avLst/>
          </a:prstGeom>
        </p:spPr>
      </p:pic>
      <p:pic>
        <p:nvPicPr>
          <p:cNvPr id="6" name="Picture 5" descr="A green and yellow arrows&#10;&#10;Description automatically generated with medium confidence">
            <a:extLst>
              <a:ext uri="{FF2B5EF4-FFF2-40B4-BE49-F238E27FC236}">
                <a16:creationId xmlns:a16="http://schemas.microsoft.com/office/drawing/2014/main" id="{03ED6205-A48F-6798-ECF0-7CFD92E8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2433" cy="6936509"/>
          </a:xfrm>
          <a:prstGeom prst="rect">
            <a:avLst/>
          </a:prstGeom>
        </p:spPr>
      </p:pic>
      <p:sp>
        <p:nvSpPr>
          <p:cNvPr id="7" name="Terminator 6">
            <a:extLst>
              <a:ext uri="{FF2B5EF4-FFF2-40B4-BE49-F238E27FC236}">
                <a16:creationId xmlns:a16="http://schemas.microsoft.com/office/drawing/2014/main" id="{B8366250-6C6F-8561-0AD8-E3729BDD29E5}"/>
              </a:ext>
            </a:extLst>
          </p:cNvPr>
          <p:cNvSpPr/>
          <p:nvPr/>
        </p:nvSpPr>
        <p:spPr>
          <a:xfrm>
            <a:off x="3428206" y="26111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H339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FD98F196-546A-C4C1-A252-484B46C60D14}"/>
              </a:ext>
            </a:extLst>
          </p:cNvPr>
          <p:cNvSpPr/>
          <p:nvPr/>
        </p:nvSpPr>
        <p:spPr>
          <a:xfrm>
            <a:off x="3590139" y="1592002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N343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28F12787-627C-8843-19C1-88DA85F2B9E1}"/>
              </a:ext>
            </a:extLst>
          </p:cNvPr>
          <p:cNvSpPr/>
          <p:nvPr/>
        </p:nvSpPr>
        <p:spPr>
          <a:xfrm>
            <a:off x="4564360" y="242872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T345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C3567AC5-50E4-FC85-E62E-4850DDA72BCC}"/>
              </a:ext>
            </a:extLst>
          </p:cNvPr>
          <p:cNvSpPr/>
          <p:nvPr/>
        </p:nvSpPr>
        <p:spPr>
          <a:xfrm>
            <a:off x="3590139" y="421562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K440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75A96A41-14D3-A7B9-226B-AB930CE3428F}"/>
              </a:ext>
            </a:extLst>
          </p:cNvPr>
          <p:cNvSpPr/>
          <p:nvPr/>
        </p:nvSpPr>
        <p:spPr>
          <a:xfrm>
            <a:off x="4722653" y="4771430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L441</a:t>
            </a:r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E4711D3C-E999-06EC-3531-D9E3A0480B37}"/>
              </a:ext>
            </a:extLst>
          </p:cNvPr>
          <p:cNvSpPr/>
          <p:nvPr/>
        </p:nvSpPr>
        <p:spPr>
          <a:xfrm>
            <a:off x="4663929" y="6054945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H445</a:t>
            </a:r>
          </a:p>
        </p:txBody>
      </p:sp>
    </p:spTree>
    <p:extLst>
      <p:ext uri="{BB962C8B-B14F-4D97-AF65-F5344CB8AC3E}">
        <p14:creationId xmlns:p14="http://schemas.microsoft.com/office/powerpoint/2010/main" val="429316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urple spirals&#10;&#10;Description automatically generated with medium confidence">
            <a:extLst>
              <a:ext uri="{FF2B5EF4-FFF2-40B4-BE49-F238E27FC236}">
                <a16:creationId xmlns:a16="http://schemas.microsoft.com/office/drawing/2014/main" id="{381E2ECA-F93A-3503-585A-9ABAF04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3581"/>
          </a:xfrm>
          <a:prstGeom prst="rect">
            <a:avLst/>
          </a:prstGeom>
        </p:spPr>
      </p:pic>
      <p:sp>
        <p:nvSpPr>
          <p:cNvPr id="6" name="Terminator 5">
            <a:extLst>
              <a:ext uri="{FF2B5EF4-FFF2-40B4-BE49-F238E27FC236}">
                <a16:creationId xmlns:a16="http://schemas.microsoft.com/office/drawing/2014/main" id="{D4F9743B-9DDA-FCB4-E2D8-C934F4E41490}"/>
              </a:ext>
            </a:extLst>
          </p:cNvPr>
          <p:cNvSpPr/>
          <p:nvPr/>
        </p:nvSpPr>
        <p:spPr>
          <a:xfrm>
            <a:off x="5536384" y="1583613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R497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B013A79-EDC3-708F-6D02-21A34CD5BC3A}"/>
              </a:ext>
            </a:extLst>
          </p:cNvPr>
          <p:cNvSpPr/>
          <p:nvPr/>
        </p:nvSpPr>
        <p:spPr>
          <a:xfrm>
            <a:off x="7105126" y="186883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S446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CBB6116C-67B2-B626-72E9-72FE848C12FC}"/>
              </a:ext>
            </a:extLst>
          </p:cNvPr>
          <p:cNvSpPr/>
          <p:nvPr/>
        </p:nvSpPr>
        <p:spPr>
          <a:xfrm>
            <a:off x="3925699" y="236378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D450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6D1B0027-544C-084C-8E3C-3B9C499928DC}"/>
              </a:ext>
            </a:extLst>
          </p:cNvPr>
          <p:cNvSpPr/>
          <p:nvPr/>
        </p:nvSpPr>
        <p:spPr>
          <a:xfrm>
            <a:off x="5536383" y="4461037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Y449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F6A40-5855-5074-0FA3-3E77DB29D886}"/>
              </a:ext>
            </a:extLst>
          </p:cNvPr>
          <p:cNvSpPr txBox="1"/>
          <p:nvPr/>
        </p:nvSpPr>
        <p:spPr>
          <a:xfrm>
            <a:off x="7793372" y="184558"/>
            <a:ext cx="152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7xd2 BA286 and Jn.1 is after this for 7xd2</a:t>
            </a:r>
          </a:p>
        </p:txBody>
      </p:sp>
    </p:spTree>
    <p:extLst>
      <p:ext uri="{BB962C8B-B14F-4D97-AF65-F5344CB8AC3E}">
        <p14:creationId xmlns:p14="http://schemas.microsoft.com/office/powerpoint/2010/main" val="309062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structure&#10;&#10;Description automatically generated with medium confidence">
            <a:extLst>
              <a:ext uri="{FF2B5EF4-FFF2-40B4-BE49-F238E27FC236}">
                <a16:creationId xmlns:a16="http://schemas.microsoft.com/office/drawing/2014/main" id="{E16130AC-2265-D78E-487B-9938C367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3581"/>
          </a:xfrm>
          <a:prstGeom prst="rect">
            <a:avLst/>
          </a:prstGeom>
        </p:spPr>
      </p:pic>
      <p:sp>
        <p:nvSpPr>
          <p:cNvPr id="7" name="Terminator 6">
            <a:extLst>
              <a:ext uri="{FF2B5EF4-FFF2-40B4-BE49-F238E27FC236}">
                <a16:creationId xmlns:a16="http://schemas.microsoft.com/office/drawing/2014/main" id="{D1D45971-07C6-F77A-BA06-59B0431D4D51}"/>
              </a:ext>
            </a:extLst>
          </p:cNvPr>
          <p:cNvSpPr/>
          <p:nvPr/>
        </p:nvSpPr>
        <p:spPr>
          <a:xfrm>
            <a:off x="5608889" y="1415968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D450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3210E49D-7866-A34F-11AD-A30218B21240}"/>
              </a:ext>
            </a:extLst>
          </p:cNvPr>
          <p:cNvSpPr/>
          <p:nvPr/>
        </p:nvSpPr>
        <p:spPr>
          <a:xfrm>
            <a:off x="4816979" y="1855846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R346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EE1232CD-ABDF-61CE-3167-A4029A3DA4E9}"/>
              </a:ext>
            </a:extLst>
          </p:cNvPr>
          <p:cNvSpPr/>
          <p:nvPr/>
        </p:nvSpPr>
        <p:spPr>
          <a:xfrm>
            <a:off x="6262500" y="2651656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Y449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07BB6DF6-881B-ECF3-6C2D-ACB05A0CE0E6}"/>
              </a:ext>
            </a:extLst>
          </p:cNvPr>
          <p:cNvSpPr/>
          <p:nvPr/>
        </p:nvSpPr>
        <p:spPr>
          <a:xfrm>
            <a:off x="7033520" y="2070923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R497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11DDEB0E-DB51-FB1F-E107-8C83D325BCCB}"/>
              </a:ext>
            </a:extLst>
          </p:cNvPr>
          <p:cNvSpPr/>
          <p:nvPr/>
        </p:nvSpPr>
        <p:spPr>
          <a:xfrm>
            <a:off x="5608889" y="3482977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S493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20B377E8-CFC9-8520-1CDB-6CCDADA827D6}"/>
              </a:ext>
            </a:extLst>
          </p:cNvPr>
          <p:cNvSpPr/>
          <p:nvPr/>
        </p:nvSpPr>
        <p:spPr>
          <a:xfrm>
            <a:off x="4943205" y="427307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Q492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FDF32511-2928-AE7F-E9CE-DF19119A898B}"/>
              </a:ext>
            </a:extLst>
          </p:cNvPr>
          <p:cNvSpPr/>
          <p:nvPr/>
        </p:nvSpPr>
        <p:spPr>
          <a:xfrm>
            <a:off x="5430315" y="5063181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T470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ECAE927C-69BE-59AA-9F76-E72661DEB5EB}"/>
              </a:ext>
            </a:extLst>
          </p:cNvPr>
          <p:cNvSpPr/>
          <p:nvPr/>
        </p:nvSpPr>
        <p:spPr>
          <a:xfrm>
            <a:off x="5791200" y="6292869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Y488</a:t>
            </a:r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64954AA6-9C1A-ED14-24AA-DFECAB2CA178}"/>
              </a:ext>
            </a:extLst>
          </p:cNvPr>
          <p:cNvSpPr/>
          <p:nvPr/>
        </p:nvSpPr>
        <p:spPr>
          <a:xfrm>
            <a:off x="7593381" y="4466612"/>
            <a:ext cx="974221" cy="213644"/>
          </a:xfrm>
          <a:prstGeom prst="flowChartTerminator">
            <a:avLst/>
          </a:prstGeom>
          <a:solidFill>
            <a:srgbClr val="FFFF0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K483</a:t>
            </a:r>
          </a:p>
        </p:txBody>
      </p:sp>
    </p:spTree>
    <p:extLst>
      <p:ext uri="{BB962C8B-B14F-4D97-AF65-F5344CB8AC3E}">
        <p14:creationId xmlns:p14="http://schemas.microsoft.com/office/powerpoint/2010/main" val="411057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Yasa</dc:creator>
  <cp:lastModifiedBy>Shirish Yasa</cp:lastModifiedBy>
  <cp:revision>2</cp:revision>
  <dcterms:created xsi:type="dcterms:W3CDTF">2024-01-18T14:13:02Z</dcterms:created>
  <dcterms:modified xsi:type="dcterms:W3CDTF">2024-01-19T22:02:44Z</dcterms:modified>
</cp:coreProperties>
</file>