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5"/>
    <p:restoredTop sz="96327"/>
  </p:normalViewPr>
  <p:slideViewPr>
    <p:cSldViewPr snapToGrid="0">
      <p:cViewPr>
        <p:scale>
          <a:sx n="99" d="100"/>
          <a:sy n="99" d="100"/>
        </p:scale>
        <p:origin x="129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C1AE2-CFA9-1636-1D02-CCA3296AD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0BF48-331E-730C-9B7F-F485DFB19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D8FCC-2DFC-7D6D-0C94-91C99EA28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4C796-FC53-0244-A986-535E2882DE88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74B94-ABA9-6524-1E38-ED1077338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136F3-0419-B907-F96A-5006A16F5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40CE-8441-C44C-AD61-D7001BD0A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46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FC02A-F33E-3819-02B5-44D31067B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05798-B4E1-BADC-F66B-273FA8972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05620-42ED-AD04-1BCF-9C8ABDF59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4C796-FC53-0244-A986-535E2882DE88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7F2A1-305A-DDDC-46FE-63A16BE5A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5F499-64CC-80B9-FD99-9039FE8FF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40CE-8441-C44C-AD61-D7001BD0A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92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2CE64F-5F7A-476E-9BE8-3FBB9A641D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0D5BA9-F85E-9BED-8961-A987D78A1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3400A-D21A-BB15-A6F5-E5B0BEB5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4C796-FC53-0244-A986-535E2882DE88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05E88-151A-0645-FD92-3158D719E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E7A70-0CD0-5FBD-0079-EED9CF279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40CE-8441-C44C-AD61-D7001BD0A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91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19117-E57D-2343-D124-9B448332F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65D25-2F0F-3A28-E8C5-D245426E9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E52E1-A20E-4CB9-563E-44FFC96F6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4C796-FC53-0244-A986-535E2882DE88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5239E-A8FA-1BBE-5AC3-EF0ADA035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AB681-B53D-6408-26B5-D8F0DFEC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40CE-8441-C44C-AD61-D7001BD0A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31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24FE6-0E15-26AD-3AEE-74DE0563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17264-3C1B-7090-7D75-F9F29D20B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5CB10-7790-D446-5CC6-B11D606CC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4C796-FC53-0244-A986-535E2882DE88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5E1B2-0172-9ABC-C4A0-9B9616FDF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39406-10EB-DEA2-3F56-73380D3D5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40CE-8441-C44C-AD61-D7001BD0A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2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50791-9FE3-BB95-AD27-D675E7534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456D0-3294-2A50-A35C-FD10D128A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7EBB9-A289-1A34-DBC7-604E5E779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BB291-F11B-2648-F962-C0DE19753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4C796-FC53-0244-A986-535E2882DE88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FD786-F755-E32C-16A9-5096BC871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A927A-946F-DDFE-D3B9-83A966C5F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40CE-8441-C44C-AD61-D7001BD0A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6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5F35-620F-C658-850D-C7D3FB459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7091B-E5AD-C9DA-FA6B-92B3E57E1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280CE1-8B61-7341-ED69-15D3DD433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7B1BF5-FDE0-25DD-4F4F-7972CB2748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908FAC-B4C5-D374-5C12-51B6B07E9C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96A6B3-1D86-C639-379B-67C81B396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4C796-FC53-0244-A986-535E2882DE88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0097DC-6AD0-3068-51C4-2EBE6F00D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7FC58F-F879-A9B8-C291-FE0C2A641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40CE-8441-C44C-AD61-D7001BD0A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5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081CA-20FB-A73D-3DF6-700F64432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7CE9D5-DC2B-8D87-98F6-7EED3A945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4C796-FC53-0244-A986-535E2882DE88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D9CA06-0E78-8337-8E46-DEC7A9E52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E2F06-67A2-AEE6-309B-8D9112DBD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40CE-8441-C44C-AD61-D7001BD0A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93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F7BD01-C0AD-D52B-0AB8-F0FF21A8B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4C796-FC53-0244-A986-535E2882DE88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7E638A-D3A6-B61B-932E-0049C9A89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97390-048B-2736-22B4-5CAEF596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40CE-8441-C44C-AD61-D7001BD0A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8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16AD1-B898-0682-5026-8E4F8E3A3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EC4CC-47C2-C2D0-656C-51A9CE343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2BFAC-0F7A-D95A-FB52-6D167D337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1F55A-706E-A7B9-35FF-2E7628D12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4C796-FC53-0244-A986-535E2882DE88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C1F21-1D3D-F054-0E23-C5E218A1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B9CD4-D376-58B4-B3E5-273C0958B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40CE-8441-C44C-AD61-D7001BD0A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3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F0A51-E1B2-F59D-DD8C-0E98218A5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5FD403-01F5-FED8-3E83-9F4157CFE2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2CCF8-65DC-45A3-B0E8-AE2039ECC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346AC-1BF3-DC96-31D9-4A0F93DB5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4C796-FC53-0244-A986-535E2882DE88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AC2BC-489D-6CF4-7337-61DC5DD9F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90940-CEDC-A672-AF2F-2819D708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40CE-8441-C44C-AD61-D7001BD0A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CB5F1C-86D5-691D-C47F-8B4C27BD8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5E0E4-3852-C610-9E3D-4AB5DEC7B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A0783-AB88-AF12-C48F-4551F62EA4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4C796-FC53-0244-A986-535E2882DE88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70115-C83A-FA51-F724-7416801B15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F78AB-708A-D1F8-DF56-34D39A233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B40CE-8441-C44C-AD61-D7001BD0A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07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blue and yellow structure&#10;&#10;Description automatically generated">
            <a:extLst>
              <a:ext uri="{FF2B5EF4-FFF2-40B4-BE49-F238E27FC236}">
                <a16:creationId xmlns:a16="http://schemas.microsoft.com/office/drawing/2014/main" id="{CAE22029-B949-156F-C779-91A3CC0A5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96" y="34362"/>
            <a:ext cx="12192000" cy="682363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8EE75E7-A0D6-C9B3-A1EF-55F78B21C6AE}"/>
              </a:ext>
            </a:extLst>
          </p:cNvPr>
          <p:cNvSpPr txBox="1"/>
          <p:nvPr/>
        </p:nvSpPr>
        <p:spPr>
          <a:xfrm>
            <a:off x="7792664" y="0"/>
            <a:ext cx="466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XBB.1.5 in Complex with 7x2h</a:t>
            </a:r>
          </a:p>
        </p:txBody>
      </p:sp>
      <p:sp>
        <p:nvSpPr>
          <p:cNvPr id="22" name="Terminator 21">
            <a:extLst>
              <a:ext uri="{FF2B5EF4-FFF2-40B4-BE49-F238E27FC236}">
                <a16:creationId xmlns:a16="http://schemas.microsoft.com/office/drawing/2014/main" id="{4B64C745-9E89-0430-C79B-977B09579D9C}"/>
              </a:ext>
            </a:extLst>
          </p:cNvPr>
          <p:cNvSpPr/>
          <p:nvPr/>
        </p:nvSpPr>
        <p:spPr>
          <a:xfrm>
            <a:off x="7305554" y="1840837"/>
            <a:ext cx="974221" cy="213644"/>
          </a:xfrm>
          <a:prstGeom prst="flowChartTerminator">
            <a:avLst/>
          </a:prstGeom>
          <a:solidFill>
            <a:srgbClr val="00B050">
              <a:alpha val="6762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Q506</a:t>
            </a:r>
          </a:p>
        </p:txBody>
      </p:sp>
      <p:sp>
        <p:nvSpPr>
          <p:cNvPr id="23" name="Terminator 22">
            <a:extLst>
              <a:ext uri="{FF2B5EF4-FFF2-40B4-BE49-F238E27FC236}">
                <a16:creationId xmlns:a16="http://schemas.microsoft.com/office/drawing/2014/main" id="{A00F18DF-CABA-D9CC-F9FB-EDD524D52A3B}"/>
              </a:ext>
            </a:extLst>
          </p:cNvPr>
          <p:cNvSpPr/>
          <p:nvPr/>
        </p:nvSpPr>
        <p:spPr>
          <a:xfrm>
            <a:off x="7090621" y="1188050"/>
            <a:ext cx="974221" cy="213644"/>
          </a:xfrm>
          <a:prstGeom prst="flowChartTerminator">
            <a:avLst/>
          </a:prstGeom>
          <a:solidFill>
            <a:srgbClr val="00B050">
              <a:alpha val="6762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V503</a:t>
            </a:r>
          </a:p>
        </p:txBody>
      </p:sp>
      <p:sp>
        <p:nvSpPr>
          <p:cNvPr id="24" name="Terminator 23">
            <a:extLst>
              <a:ext uri="{FF2B5EF4-FFF2-40B4-BE49-F238E27FC236}">
                <a16:creationId xmlns:a16="http://schemas.microsoft.com/office/drawing/2014/main" id="{251B00F1-EDBC-53E4-225C-870632A2CA4B}"/>
              </a:ext>
            </a:extLst>
          </p:cNvPr>
          <p:cNvSpPr/>
          <p:nvPr/>
        </p:nvSpPr>
        <p:spPr>
          <a:xfrm>
            <a:off x="4997222" y="2883836"/>
            <a:ext cx="974221" cy="213644"/>
          </a:xfrm>
          <a:prstGeom prst="flowChartTerminator">
            <a:avLst/>
          </a:prstGeom>
          <a:solidFill>
            <a:srgbClr val="00B050">
              <a:alpha val="6762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K440</a:t>
            </a:r>
          </a:p>
        </p:txBody>
      </p:sp>
      <p:sp>
        <p:nvSpPr>
          <p:cNvPr id="26" name="Terminator 25">
            <a:extLst>
              <a:ext uri="{FF2B5EF4-FFF2-40B4-BE49-F238E27FC236}">
                <a16:creationId xmlns:a16="http://schemas.microsoft.com/office/drawing/2014/main" id="{95A609D3-4D8B-3025-682A-EA0417C5F402}"/>
              </a:ext>
            </a:extLst>
          </p:cNvPr>
          <p:cNvSpPr/>
          <p:nvPr/>
        </p:nvSpPr>
        <p:spPr>
          <a:xfrm>
            <a:off x="4905284" y="1840837"/>
            <a:ext cx="974221" cy="213644"/>
          </a:xfrm>
          <a:prstGeom prst="flowChartTerminator">
            <a:avLst/>
          </a:prstGeom>
          <a:solidFill>
            <a:srgbClr val="00B050">
              <a:alpha val="6762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K444</a:t>
            </a:r>
          </a:p>
        </p:txBody>
      </p:sp>
      <p:sp>
        <p:nvSpPr>
          <p:cNvPr id="29" name="Terminator 28">
            <a:extLst>
              <a:ext uri="{FF2B5EF4-FFF2-40B4-BE49-F238E27FC236}">
                <a16:creationId xmlns:a16="http://schemas.microsoft.com/office/drawing/2014/main" id="{B6E9CE58-71E2-7DB8-3B82-782DEBD76824}"/>
              </a:ext>
            </a:extLst>
          </p:cNvPr>
          <p:cNvSpPr/>
          <p:nvPr/>
        </p:nvSpPr>
        <p:spPr>
          <a:xfrm>
            <a:off x="4757985" y="5003149"/>
            <a:ext cx="974221" cy="213644"/>
          </a:xfrm>
          <a:prstGeom prst="flowChartTerminator">
            <a:avLst/>
          </a:prstGeom>
          <a:solidFill>
            <a:srgbClr val="00B050">
              <a:alpha val="6762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N370</a:t>
            </a:r>
          </a:p>
        </p:txBody>
      </p:sp>
      <p:sp>
        <p:nvSpPr>
          <p:cNvPr id="31" name="Terminator 30">
            <a:extLst>
              <a:ext uri="{FF2B5EF4-FFF2-40B4-BE49-F238E27FC236}">
                <a16:creationId xmlns:a16="http://schemas.microsoft.com/office/drawing/2014/main" id="{687C9EC6-4DFB-A195-EDA4-C5EA1101400B}"/>
              </a:ext>
            </a:extLst>
          </p:cNvPr>
          <p:cNvSpPr/>
          <p:nvPr/>
        </p:nvSpPr>
        <p:spPr>
          <a:xfrm>
            <a:off x="4905284" y="6259792"/>
            <a:ext cx="974221" cy="213644"/>
          </a:xfrm>
          <a:prstGeom prst="flowChartTerminator">
            <a:avLst/>
          </a:prstGeom>
          <a:solidFill>
            <a:srgbClr val="00B050">
              <a:alpha val="6762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H339</a:t>
            </a:r>
          </a:p>
        </p:txBody>
      </p:sp>
      <p:sp>
        <p:nvSpPr>
          <p:cNvPr id="32" name="Terminator 31">
            <a:extLst>
              <a:ext uri="{FF2B5EF4-FFF2-40B4-BE49-F238E27FC236}">
                <a16:creationId xmlns:a16="http://schemas.microsoft.com/office/drawing/2014/main" id="{D3BA76E7-5646-FC79-BD45-C05E905FFE1C}"/>
              </a:ext>
            </a:extLst>
          </p:cNvPr>
          <p:cNvSpPr/>
          <p:nvPr/>
        </p:nvSpPr>
        <p:spPr>
          <a:xfrm>
            <a:off x="5121779" y="5823752"/>
            <a:ext cx="974221" cy="213644"/>
          </a:xfrm>
          <a:prstGeom prst="flowChartTerminator">
            <a:avLst/>
          </a:prstGeom>
          <a:solidFill>
            <a:srgbClr val="00B050">
              <a:alpha val="6762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N343</a:t>
            </a:r>
          </a:p>
        </p:txBody>
      </p:sp>
    </p:spTree>
    <p:extLst>
      <p:ext uri="{BB962C8B-B14F-4D97-AF65-F5344CB8AC3E}">
        <p14:creationId xmlns:p14="http://schemas.microsoft.com/office/powerpoint/2010/main" val="2509325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-up of a blue and purple structure&#10;&#10;Description automatically generated">
            <a:extLst>
              <a:ext uri="{FF2B5EF4-FFF2-40B4-BE49-F238E27FC236}">
                <a16:creationId xmlns:a16="http://schemas.microsoft.com/office/drawing/2014/main" id="{D392FE90-B3D6-E994-9119-056836266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9" y="636011"/>
            <a:ext cx="12670984" cy="6290771"/>
          </a:xfrm>
          <a:prstGeom prst="rect">
            <a:avLst/>
          </a:prstGeom>
        </p:spPr>
      </p:pic>
      <p:sp>
        <p:nvSpPr>
          <p:cNvPr id="9" name="Terminator 8">
            <a:extLst>
              <a:ext uri="{FF2B5EF4-FFF2-40B4-BE49-F238E27FC236}">
                <a16:creationId xmlns:a16="http://schemas.microsoft.com/office/drawing/2014/main" id="{AEC46E2C-A867-EA05-4BAE-E346FBAE87CF}"/>
              </a:ext>
            </a:extLst>
          </p:cNvPr>
          <p:cNvSpPr/>
          <p:nvPr/>
        </p:nvSpPr>
        <p:spPr>
          <a:xfrm>
            <a:off x="6394721" y="896736"/>
            <a:ext cx="974221" cy="213644"/>
          </a:xfrm>
          <a:prstGeom prst="flowChartTerminator">
            <a:avLst/>
          </a:prstGeom>
          <a:solidFill>
            <a:srgbClr val="00B050">
              <a:alpha val="6762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T345</a:t>
            </a:r>
          </a:p>
        </p:txBody>
      </p:sp>
      <p:sp>
        <p:nvSpPr>
          <p:cNvPr id="10" name="Terminator 9">
            <a:extLst>
              <a:ext uri="{FF2B5EF4-FFF2-40B4-BE49-F238E27FC236}">
                <a16:creationId xmlns:a16="http://schemas.microsoft.com/office/drawing/2014/main" id="{0599D355-80EE-0949-C6A4-C28DB86737CD}"/>
              </a:ext>
            </a:extLst>
          </p:cNvPr>
          <p:cNvSpPr/>
          <p:nvPr/>
        </p:nvSpPr>
        <p:spPr>
          <a:xfrm>
            <a:off x="6273325" y="2005346"/>
            <a:ext cx="974221" cy="213644"/>
          </a:xfrm>
          <a:prstGeom prst="flowChartTerminator">
            <a:avLst/>
          </a:prstGeom>
          <a:solidFill>
            <a:srgbClr val="00B050">
              <a:alpha val="6762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N447</a:t>
            </a:r>
          </a:p>
        </p:txBody>
      </p:sp>
      <p:sp>
        <p:nvSpPr>
          <p:cNvPr id="11" name="Terminator 10">
            <a:extLst>
              <a:ext uri="{FF2B5EF4-FFF2-40B4-BE49-F238E27FC236}">
                <a16:creationId xmlns:a16="http://schemas.microsoft.com/office/drawing/2014/main" id="{1A5C0C97-77EA-FCD1-CDAB-058C2ED8580A}"/>
              </a:ext>
            </a:extLst>
          </p:cNvPr>
          <p:cNvSpPr/>
          <p:nvPr/>
        </p:nvSpPr>
        <p:spPr>
          <a:xfrm>
            <a:off x="5608889" y="2539420"/>
            <a:ext cx="974221" cy="213644"/>
          </a:xfrm>
          <a:prstGeom prst="flowChartTerminator">
            <a:avLst/>
          </a:prstGeom>
          <a:solidFill>
            <a:srgbClr val="00B050">
              <a:alpha val="6762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K439</a:t>
            </a:r>
          </a:p>
        </p:txBody>
      </p:sp>
      <p:sp>
        <p:nvSpPr>
          <p:cNvPr id="12" name="Terminator 11">
            <a:extLst>
              <a:ext uri="{FF2B5EF4-FFF2-40B4-BE49-F238E27FC236}">
                <a16:creationId xmlns:a16="http://schemas.microsoft.com/office/drawing/2014/main" id="{A7520C28-35A3-F5CC-5028-8D9D0F503E8F}"/>
              </a:ext>
            </a:extLst>
          </p:cNvPr>
          <p:cNvSpPr/>
          <p:nvPr/>
        </p:nvSpPr>
        <p:spPr>
          <a:xfrm>
            <a:off x="4935661" y="3215356"/>
            <a:ext cx="974221" cy="213644"/>
          </a:xfrm>
          <a:prstGeom prst="flowChartTerminator">
            <a:avLst/>
          </a:prstGeom>
          <a:solidFill>
            <a:srgbClr val="00B050">
              <a:alpha val="6762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K443</a:t>
            </a:r>
          </a:p>
        </p:txBody>
      </p:sp>
      <p:sp>
        <p:nvSpPr>
          <p:cNvPr id="13" name="Terminator 12">
            <a:extLst>
              <a:ext uri="{FF2B5EF4-FFF2-40B4-BE49-F238E27FC236}">
                <a16:creationId xmlns:a16="http://schemas.microsoft.com/office/drawing/2014/main" id="{2DC1F3ED-B392-5E05-BA7D-483C9DBB0D30}"/>
              </a:ext>
            </a:extLst>
          </p:cNvPr>
          <p:cNvSpPr/>
          <p:nvPr/>
        </p:nvSpPr>
        <p:spPr>
          <a:xfrm>
            <a:off x="4935660" y="3629243"/>
            <a:ext cx="974221" cy="213644"/>
          </a:xfrm>
          <a:prstGeom prst="flowChartTerminator">
            <a:avLst/>
          </a:prstGeom>
          <a:solidFill>
            <a:srgbClr val="00B050">
              <a:alpha val="6762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N438</a:t>
            </a:r>
          </a:p>
        </p:txBody>
      </p:sp>
      <p:sp>
        <p:nvSpPr>
          <p:cNvPr id="14" name="Terminator 13">
            <a:extLst>
              <a:ext uri="{FF2B5EF4-FFF2-40B4-BE49-F238E27FC236}">
                <a16:creationId xmlns:a16="http://schemas.microsoft.com/office/drawing/2014/main" id="{524EC2AB-0407-29D8-3EFC-F8304A2124D6}"/>
              </a:ext>
            </a:extLst>
          </p:cNvPr>
          <p:cNvSpPr/>
          <p:nvPr/>
        </p:nvSpPr>
        <p:spPr>
          <a:xfrm>
            <a:off x="6555916" y="3265681"/>
            <a:ext cx="974221" cy="213644"/>
          </a:xfrm>
          <a:prstGeom prst="flowChartTerminator">
            <a:avLst/>
          </a:prstGeom>
          <a:solidFill>
            <a:srgbClr val="00B050">
              <a:alpha val="6762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N436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8779D5-92C3-951B-067A-A20009F1B342}"/>
              </a:ext>
            </a:extLst>
          </p:cNvPr>
          <p:cNvSpPr txBox="1"/>
          <p:nvPr/>
        </p:nvSpPr>
        <p:spPr>
          <a:xfrm>
            <a:off x="1051965" y="0"/>
            <a:ext cx="377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 7x2h complexed with BA.2.86</a:t>
            </a:r>
          </a:p>
        </p:txBody>
      </p:sp>
    </p:spTree>
    <p:extLst>
      <p:ext uri="{BB962C8B-B14F-4D97-AF65-F5344CB8AC3E}">
        <p14:creationId xmlns:p14="http://schemas.microsoft.com/office/powerpoint/2010/main" val="354414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-up of several yellow and blue lines&#10;&#10;Description automatically generated">
            <a:extLst>
              <a:ext uri="{FF2B5EF4-FFF2-40B4-BE49-F238E27FC236}">
                <a16:creationId xmlns:a16="http://schemas.microsoft.com/office/drawing/2014/main" id="{C26F8530-A5C4-3837-A9B0-C2E053E37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61" y="0"/>
            <a:ext cx="12259179" cy="60863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F72E3E-9E8D-5698-B713-FE444AFCB2A8}"/>
              </a:ext>
            </a:extLst>
          </p:cNvPr>
          <p:cNvSpPr txBox="1"/>
          <p:nvPr/>
        </p:nvSpPr>
        <p:spPr>
          <a:xfrm>
            <a:off x="6449351" y="436970"/>
            <a:ext cx="3803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 8DW9 complexed with XBB.1.5</a:t>
            </a:r>
          </a:p>
        </p:txBody>
      </p:sp>
      <p:sp>
        <p:nvSpPr>
          <p:cNvPr id="8" name="Terminator 7">
            <a:extLst>
              <a:ext uri="{FF2B5EF4-FFF2-40B4-BE49-F238E27FC236}">
                <a16:creationId xmlns:a16="http://schemas.microsoft.com/office/drawing/2014/main" id="{3072BA50-1377-A944-8BFB-0445EEF2BF12}"/>
              </a:ext>
            </a:extLst>
          </p:cNvPr>
          <p:cNvSpPr/>
          <p:nvPr/>
        </p:nvSpPr>
        <p:spPr>
          <a:xfrm>
            <a:off x="5608889" y="1029628"/>
            <a:ext cx="974221" cy="213644"/>
          </a:xfrm>
          <a:prstGeom prst="flowChartTerminator">
            <a:avLst/>
          </a:prstGeom>
          <a:solidFill>
            <a:srgbClr val="00B050">
              <a:alpha val="6762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K444</a:t>
            </a:r>
          </a:p>
        </p:txBody>
      </p:sp>
      <p:sp>
        <p:nvSpPr>
          <p:cNvPr id="9" name="Terminator 8">
            <a:extLst>
              <a:ext uri="{FF2B5EF4-FFF2-40B4-BE49-F238E27FC236}">
                <a16:creationId xmlns:a16="http://schemas.microsoft.com/office/drawing/2014/main" id="{1450C1F8-15CC-63DB-04F3-D4B4D60477A1}"/>
              </a:ext>
            </a:extLst>
          </p:cNvPr>
          <p:cNvSpPr/>
          <p:nvPr/>
        </p:nvSpPr>
        <p:spPr>
          <a:xfrm>
            <a:off x="6095999" y="2166078"/>
            <a:ext cx="974221" cy="213644"/>
          </a:xfrm>
          <a:prstGeom prst="flowChartTerminator">
            <a:avLst/>
          </a:prstGeom>
          <a:solidFill>
            <a:srgbClr val="00B050">
              <a:alpha val="6762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K440</a:t>
            </a:r>
          </a:p>
        </p:txBody>
      </p:sp>
      <p:sp>
        <p:nvSpPr>
          <p:cNvPr id="12" name="Terminator 11">
            <a:extLst>
              <a:ext uri="{FF2B5EF4-FFF2-40B4-BE49-F238E27FC236}">
                <a16:creationId xmlns:a16="http://schemas.microsoft.com/office/drawing/2014/main" id="{97D315AA-CE84-BA4F-52E0-5D5B2A15EEC9}"/>
              </a:ext>
            </a:extLst>
          </p:cNvPr>
          <p:cNvSpPr/>
          <p:nvPr/>
        </p:nvSpPr>
        <p:spPr>
          <a:xfrm>
            <a:off x="4806830" y="3217329"/>
            <a:ext cx="974221" cy="213644"/>
          </a:xfrm>
          <a:prstGeom prst="flowChartTerminator">
            <a:avLst/>
          </a:prstGeom>
          <a:solidFill>
            <a:srgbClr val="00B050">
              <a:alpha val="6762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N343</a:t>
            </a:r>
          </a:p>
        </p:txBody>
      </p:sp>
      <p:sp>
        <p:nvSpPr>
          <p:cNvPr id="13" name="Terminator 12">
            <a:extLst>
              <a:ext uri="{FF2B5EF4-FFF2-40B4-BE49-F238E27FC236}">
                <a16:creationId xmlns:a16="http://schemas.microsoft.com/office/drawing/2014/main" id="{0C2726BD-A226-2D8F-EA7C-134930F57AB4}"/>
              </a:ext>
            </a:extLst>
          </p:cNvPr>
          <p:cNvSpPr/>
          <p:nvPr/>
        </p:nvSpPr>
        <p:spPr>
          <a:xfrm>
            <a:off x="4151391" y="3611386"/>
            <a:ext cx="974221" cy="213644"/>
          </a:xfrm>
          <a:prstGeom prst="flowChartTerminator">
            <a:avLst/>
          </a:prstGeom>
          <a:solidFill>
            <a:srgbClr val="00B050">
              <a:alpha val="6762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H339</a:t>
            </a:r>
          </a:p>
        </p:txBody>
      </p:sp>
      <p:sp>
        <p:nvSpPr>
          <p:cNvPr id="14" name="Terminator 13">
            <a:extLst>
              <a:ext uri="{FF2B5EF4-FFF2-40B4-BE49-F238E27FC236}">
                <a16:creationId xmlns:a16="http://schemas.microsoft.com/office/drawing/2014/main" id="{15718EAF-47BE-C431-06B6-7D03EF97127B}"/>
              </a:ext>
            </a:extLst>
          </p:cNvPr>
          <p:cNvSpPr/>
          <p:nvPr/>
        </p:nvSpPr>
        <p:spPr>
          <a:xfrm>
            <a:off x="4151391" y="5298208"/>
            <a:ext cx="974221" cy="213644"/>
          </a:xfrm>
          <a:prstGeom prst="flowChartTerminator">
            <a:avLst/>
          </a:prstGeom>
          <a:solidFill>
            <a:srgbClr val="00B050">
              <a:alpha val="6762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N370</a:t>
            </a:r>
          </a:p>
        </p:txBody>
      </p:sp>
    </p:spTree>
    <p:extLst>
      <p:ext uri="{BB962C8B-B14F-4D97-AF65-F5344CB8AC3E}">
        <p14:creationId xmlns:p14="http://schemas.microsoft.com/office/powerpoint/2010/main" val="2086783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A14B32-78E9-AC74-068D-07E0DD94B099}"/>
              </a:ext>
            </a:extLst>
          </p:cNvPr>
          <p:cNvSpPr txBox="1"/>
          <p:nvPr/>
        </p:nvSpPr>
        <p:spPr>
          <a:xfrm>
            <a:off x="6708297" y="72828"/>
            <a:ext cx="462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BA286 complex w 8DW9 AB</a:t>
            </a:r>
          </a:p>
        </p:txBody>
      </p:sp>
      <p:pic>
        <p:nvPicPr>
          <p:cNvPr id="6" name="Picture 5" descr="A purple and blue lines&#10;&#10;Description automatically generated with medium confidence">
            <a:extLst>
              <a:ext uri="{FF2B5EF4-FFF2-40B4-BE49-F238E27FC236}">
                <a16:creationId xmlns:a16="http://schemas.microsoft.com/office/drawing/2014/main" id="{E3D7A3D8-2F22-5F7F-728E-22FC332AA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07655" y="-1686402"/>
            <a:ext cx="16379037" cy="8131710"/>
          </a:xfrm>
          <a:prstGeom prst="rect">
            <a:avLst/>
          </a:prstGeom>
        </p:spPr>
      </p:pic>
      <p:sp>
        <p:nvSpPr>
          <p:cNvPr id="8" name="Terminator 7">
            <a:extLst>
              <a:ext uri="{FF2B5EF4-FFF2-40B4-BE49-F238E27FC236}">
                <a16:creationId xmlns:a16="http://schemas.microsoft.com/office/drawing/2014/main" id="{47B2F44F-1C3D-98B6-D5DD-61779CF8ED87}"/>
              </a:ext>
            </a:extLst>
          </p:cNvPr>
          <p:cNvSpPr/>
          <p:nvPr/>
        </p:nvSpPr>
        <p:spPr>
          <a:xfrm>
            <a:off x="5285207" y="819235"/>
            <a:ext cx="974221" cy="213644"/>
          </a:xfrm>
          <a:prstGeom prst="flowChartTerminator">
            <a:avLst/>
          </a:prstGeom>
          <a:solidFill>
            <a:srgbClr val="00B050">
              <a:alpha val="6762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K439</a:t>
            </a:r>
          </a:p>
        </p:txBody>
      </p:sp>
      <p:sp>
        <p:nvSpPr>
          <p:cNvPr id="9" name="Terminator 8">
            <a:extLst>
              <a:ext uri="{FF2B5EF4-FFF2-40B4-BE49-F238E27FC236}">
                <a16:creationId xmlns:a16="http://schemas.microsoft.com/office/drawing/2014/main" id="{AA876CC6-58AA-C4E9-D403-6379CE835383}"/>
              </a:ext>
            </a:extLst>
          </p:cNvPr>
          <p:cNvSpPr/>
          <p:nvPr/>
        </p:nvSpPr>
        <p:spPr>
          <a:xfrm>
            <a:off x="4968028" y="1867930"/>
            <a:ext cx="974221" cy="213644"/>
          </a:xfrm>
          <a:prstGeom prst="flowChartTerminator">
            <a:avLst/>
          </a:prstGeom>
          <a:solidFill>
            <a:srgbClr val="00B050">
              <a:alpha val="6762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K443</a:t>
            </a:r>
          </a:p>
        </p:txBody>
      </p:sp>
      <p:sp>
        <p:nvSpPr>
          <p:cNvPr id="10" name="Terminator 9">
            <a:extLst>
              <a:ext uri="{FF2B5EF4-FFF2-40B4-BE49-F238E27FC236}">
                <a16:creationId xmlns:a16="http://schemas.microsoft.com/office/drawing/2014/main" id="{6A737FCB-8D5D-25A4-6008-736144667EDA}"/>
              </a:ext>
            </a:extLst>
          </p:cNvPr>
          <p:cNvSpPr/>
          <p:nvPr/>
        </p:nvSpPr>
        <p:spPr>
          <a:xfrm>
            <a:off x="4903292" y="2513843"/>
            <a:ext cx="974221" cy="213644"/>
          </a:xfrm>
          <a:prstGeom prst="flowChartTerminator">
            <a:avLst/>
          </a:prstGeom>
          <a:solidFill>
            <a:srgbClr val="00B050">
              <a:alpha val="6762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S445</a:t>
            </a:r>
          </a:p>
        </p:txBody>
      </p:sp>
      <p:sp>
        <p:nvSpPr>
          <p:cNvPr id="11" name="Terminator 10">
            <a:extLst>
              <a:ext uri="{FF2B5EF4-FFF2-40B4-BE49-F238E27FC236}">
                <a16:creationId xmlns:a16="http://schemas.microsoft.com/office/drawing/2014/main" id="{BD7D533F-D70E-FC17-6D1E-9CAA83C05153}"/>
              </a:ext>
            </a:extLst>
          </p:cNvPr>
          <p:cNvSpPr/>
          <p:nvPr/>
        </p:nvSpPr>
        <p:spPr>
          <a:xfrm>
            <a:off x="5705992" y="3545772"/>
            <a:ext cx="974221" cy="213644"/>
          </a:xfrm>
          <a:prstGeom prst="flowChartTerminator">
            <a:avLst/>
          </a:prstGeom>
          <a:solidFill>
            <a:srgbClr val="00B050">
              <a:alpha val="6762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R506</a:t>
            </a:r>
          </a:p>
        </p:txBody>
      </p:sp>
      <p:sp>
        <p:nvSpPr>
          <p:cNvPr id="12" name="Terminator 11">
            <a:extLst>
              <a:ext uri="{FF2B5EF4-FFF2-40B4-BE49-F238E27FC236}">
                <a16:creationId xmlns:a16="http://schemas.microsoft.com/office/drawing/2014/main" id="{2A6A55B4-390A-1411-0F1E-55B6B6C6D1A9}"/>
              </a:ext>
            </a:extLst>
          </p:cNvPr>
          <p:cNvSpPr/>
          <p:nvPr/>
        </p:nvSpPr>
        <p:spPr>
          <a:xfrm>
            <a:off x="5285207" y="5003632"/>
            <a:ext cx="974221" cy="213644"/>
          </a:xfrm>
          <a:prstGeom prst="flowChartTerminator">
            <a:avLst/>
          </a:prstGeom>
          <a:solidFill>
            <a:srgbClr val="00B050">
              <a:alpha val="6762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N343</a:t>
            </a:r>
          </a:p>
        </p:txBody>
      </p:sp>
    </p:spTree>
    <p:extLst>
      <p:ext uri="{BB962C8B-B14F-4D97-AF65-F5344CB8AC3E}">
        <p14:creationId xmlns:p14="http://schemas.microsoft.com/office/powerpoint/2010/main" val="1085901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49</Words>
  <Application>Microsoft Macintosh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Shirish Yasa</dc:creator>
  <cp:lastModifiedBy>Shirish Yasa</cp:lastModifiedBy>
  <cp:revision>9</cp:revision>
  <dcterms:created xsi:type="dcterms:W3CDTF">2023-10-20T15:58:14Z</dcterms:created>
  <dcterms:modified xsi:type="dcterms:W3CDTF">2023-10-20T20:09:21Z</dcterms:modified>
</cp:coreProperties>
</file>