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B68823-4B2B-443F-83C5-6167CB4A21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1A049-7376-4E79-94E7-FE80AA0922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83C4D-A2F4-4EB2-A18A-46DDA54C0B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95330-7FAB-4D44-AEE0-E3A0FC0CB0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30E83E-1D68-4686-8BBE-EBF8133AB5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91FB7A-17F6-496E-BA37-05D25FFA1D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C1D1A6-FC36-4440-BB19-8AF2F11AB8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4B462F-33C8-41A5-8A94-F0C67648F6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D534B-34BB-4E53-A240-ECE0EAED85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0505AD-1F67-48EF-8991-6343732983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79F42-6101-47BB-9A12-256C1EFFBC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FD2036-77F9-457B-A06A-9FBBDC21EE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04E3D3-A6CB-420D-849A-C60A7922D3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1698EA-278F-4FCD-8B2A-A692F04649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22A035-8A96-4115-B4E9-CBB432EB3D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DC0CA8-D293-41EF-AA39-B4D6403AA5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0A5E88-57ED-496A-8EB2-93581176F1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9E19B-1960-4BD3-816D-1508831C10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63736-FF61-4ED4-933F-1C448E25D7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B1A65-F566-4C12-A779-56F721AC67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1C2ED-1F59-4A27-AB4D-961CCEAD50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FE8CA-2230-4DE3-8CD7-3AD5FF3048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062FBD-B91D-48AC-B459-40339A6814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67FB2-A905-47F8-B9B2-72B9AF381C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05B102-7778-4E8A-A1FA-0C6D6DC2CA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87206-A758-45BB-AA4E-052AFAB1AD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green and purple arrows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12251160" cy="6946920"/>
          </a:xfrm>
          <a:prstGeom prst="rect">
            <a:avLst/>
          </a:prstGeom>
          <a:ln w="0">
            <a:noFill/>
          </a:ln>
        </p:spPr>
      </p:pic>
      <p:sp>
        <p:nvSpPr>
          <p:cNvPr id="83" name="Terminator 5"/>
          <p:cNvSpPr/>
          <p:nvPr/>
        </p:nvSpPr>
        <p:spPr>
          <a:xfrm>
            <a:off x="2541600" y="25149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A372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rminator 6"/>
          <p:cNvSpPr/>
          <p:nvPr/>
        </p:nvSpPr>
        <p:spPr>
          <a:xfrm>
            <a:off x="4019400" y="321552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K440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rminator 7"/>
          <p:cNvSpPr/>
          <p:nvPr/>
        </p:nvSpPr>
        <p:spPr>
          <a:xfrm>
            <a:off x="3658680" y="444564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R508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rminator 8"/>
          <p:cNvSpPr/>
          <p:nvPr/>
        </p:nvSpPr>
        <p:spPr>
          <a:xfrm>
            <a:off x="4650480" y="37929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T345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rminator 9"/>
          <p:cNvSpPr/>
          <p:nvPr/>
        </p:nvSpPr>
        <p:spPr>
          <a:xfrm>
            <a:off x="4532400" y="62661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R346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rminator 11"/>
          <p:cNvSpPr/>
          <p:nvPr/>
        </p:nvSpPr>
        <p:spPr>
          <a:xfrm>
            <a:off x="6066000" y="56898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K444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12"/>
          <p:cNvSpPr/>
          <p:nvPr/>
        </p:nvSpPr>
        <p:spPr>
          <a:xfrm>
            <a:off x="1158480" y="9000"/>
            <a:ext cx="552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8dw9_BA286, the page after is JN.1 from 8dw9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A green and yellow arrow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0" y="0"/>
            <a:ext cx="12232080" cy="693612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5" descr="A green and yellow arrows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0" y="0"/>
            <a:ext cx="12232080" cy="6936120"/>
          </a:xfrm>
          <a:prstGeom prst="rect">
            <a:avLst/>
          </a:prstGeom>
          <a:ln w="0">
            <a:noFill/>
          </a:ln>
        </p:spPr>
      </p:pic>
      <p:sp>
        <p:nvSpPr>
          <p:cNvPr id="92" name="Terminator 6"/>
          <p:cNvSpPr/>
          <p:nvPr/>
        </p:nvSpPr>
        <p:spPr>
          <a:xfrm>
            <a:off x="3428280" y="2610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H339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rminator 7"/>
          <p:cNvSpPr/>
          <p:nvPr/>
        </p:nvSpPr>
        <p:spPr>
          <a:xfrm>
            <a:off x="3590280" y="159192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N343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rminator 9"/>
          <p:cNvSpPr/>
          <p:nvPr/>
        </p:nvSpPr>
        <p:spPr>
          <a:xfrm>
            <a:off x="4564440" y="24285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T345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rminator 11"/>
          <p:cNvSpPr/>
          <p:nvPr/>
        </p:nvSpPr>
        <p:spPr>
          <a:xfrm>
            <a:off x="3590280" y="42156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K440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rminator 14"/>
          <p:cNvSpPr/>
          <p:nvPr/>
        </p:nvSpPr>
        <p:spPr>
          <a:xfrm>
            <a:off x="4722480" y="477144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L441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rminator 15"/>
          <p:cNvSpPr/>
          <p:nvPr/>
        </p:nvSpPr>
        <p:spPr>
          <a:xfrm>
            <a:off x="4663800" y="605484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H445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A green and purple spiral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0" y="0"/>
            <a:ext cx="12191760" cy="6913080"/>
          </a:xfrm>
          <a:prstGeom prst="rect">
            <a:avLst/>
          </a:prstGeom>
          <a:ln w="0">
            <a:noFill/>
          </a:ln>
        </p:spPr>
      </p:pic>
      <p:sp>
        <p:nvSpPr>
          <p:cNvPr id="99" name="Terminator 5"/>
          <p:cNvSpPr/>
          <p:nvPr/>
        </p:nvSpPr>
        <p:spPr>
          <a:xfrm>
            <a:off x="5536440" y="158364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R497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rminator 6"/>
          <p:cNvSpPr/>
          <p:nvPr/>
        </p:nvSpPr>
        <p:spPr>
          <a:xfrm>
            <a:off x="7104960" y="18687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S446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rminator 7"/>
          <p:cNvSpPr/>
          <p:nvPr/>
        </p:nvSpPr>
        <p:spPr>
          <a:xfrm>
            <a:off x="6400800" y="25146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D450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rminator 8"/>
          <p:cNvSpPr/>
          <p:nvPr/>
        </p:nvSpPr>
        <p:spPr>
          <a:xfrm>
            <a:off x="5427000" y="275868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Y449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Box 9"/>
          <p:cNvSpPr/>
          <p:nvPr/>
        </p:nvSpPr>
        <p:spPr>
          <a:xfrm>
            <a:off x="7759080" y="185760"/>
            <a:ext cx="4398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7xd2 BA286 and Jn.1 is after this for 7xd2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rminator 1"/>
          <p:cNvSpPr/>
          <p:nvPr/>
        </p:nvSpPr>
        <p:spPr>
          <a:xfrm>
            <a:off x="6570000" y="36576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S493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rminator 2"/>
          <p:cNvSpPr/>
          <p:nvPr/>
        </p:nvSpPr>
        <p:spPr>
          <a:xfrm>
            <a:off x="5655600" y="481608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F489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rminator 3"/>
          <p:cNvSpPr/>
          <p:nvPr/>
        </p:nvSpPr>
        <p:spPr>
          <a:xfrm>
            <a:off x="7941600" y="57150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K483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rminator 4"/>
          <p:cNvSpPr/>
          <p:nvPr/>
        </p:nvSpPr>
        <p:spPr>
          <a:xfrm>
            <a:off x="6112800" y="618768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T470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A green and blue structure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0" y="0"/>
            <a:ext cx="12191760" cy="6913080"/>
          </a:xfrm>
          <a:prstGeom prst="rect">
            <a:avLst/>
          </a:prstGeom>
          <a:ln w="0">
            <a:noFill/>
          </a:ln>
        </p:spPr>
      </p:pic>
      <p:sp>
        <p:nvSpPr>
          <p:cNvPr id="109" name="Terminator 6"/>
          <p:cNvSpPr/>
          <p:nvPr/>
        </p:nvSpPr>
        <p:spPr>
          <a:xfrm>
            <a:off x="5608800" y="141588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D450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rminator 7"/>
          <p:cNvSpPr/>
          <p:nvPr/>
        </p:nvSpPr>
        <p:spPr>
          <a:xfrm>
            <a:off x="4816800" y="18558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R346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rminator 8"/>
          <p:cNvSpPr/>
          <p:nvPr/>
        </p:nvSpPr>
        <p:spPr>
          <a:xfrm>
            <a:off x="6262560" y="265176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Y449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rminator 10"/>
          <p:cNvSpPr/>
          <p:nvPr/>
        </p:nvSpPr>
        <p:spPr>
          <a:xfrm>
            <a:off x="7033680" y="207108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R497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rminator 11"/>
          <p:cNvSpPr/>
          <p:nvPr/>
        </p:nvSpPr>
        <p:spPr>
          <a:xfrm>
            <a:off x="5608800" y="34830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S493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rminator 12"/>
          <p:cNvSpPr/>
          <p:nvPr/>
        </p:nvSpPr>
        <p:spPr>
          <a:xfrm>
            <a:off x="4943160" y="42732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Q492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rminator 13"/>
          <p:cNvSpPr/>
          <p:nvPr/>
        </p:nvSpPr>
        <p:spPr>
          <a:xfrm>
            <a:off x="5430240" y="506304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T470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rminator 14"/>
          <p:cNvSpPr/>
          <p:nvPr/>
        </p:nvSpPr>
        <p:spPr>
          <a:xfrm>
            <a:off x="5791320" y="629280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Y488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rminator 15"/>
          <p:cNvSpPr/>
          <p:nvPr/>
        </p:nvSpPr>
        <p:spPr>
          <a:xfrm>
            <a:off x="7593480" y="4466520"/>
            <a:ext cx="973800" cy="21312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K483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LibreOffice/7.3.7.2$Linux_X86_64 LibreOffice_project/30$Build-2</Application>
  <AppVersion>15.0000</AppVersion>
  <Words>49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2024-01-18T14:13:02Z</dcterms:created>
  <dc:creator>Shirish Yasa</dc:creator>
  <dc:description/>
  <dc:language>en-US</dc:language>
  <cp:lastModifiedBy/>
  <dcterms:modified xsi:type="dcterms:W3CDTF">2024-01-20T14:39:34Z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