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14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25D2-7F64-40C3-BA4A-BB23BD50CC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AZD8895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32208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LY-CoV1404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17851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LY-CoV555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25545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3230538" y="8774668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LY-CoV555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06EAD-EDBA-288B-DBCA-F19AB9B5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C68BC-70E5-EC8A-7F44-A78C851DBC56}"/>
              </a:ext>
            </a:extLst>
          </p:cNvPr>
          <p:cNvSpPr txBox="1"/>
          <p:nvPr/>
        </p:nvSpPr>
        <p:spPr>
          <a:xfrm>
            <a:off x="7711029" y="8774668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LY-CoV1404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9FA043-D401-EB2B-27CB-658575C71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90" y="457200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44BB4-7520-5BB8-9B63-10F79AE84973}"/>
              </a:ext>
            </a:extLst>
          </p:cNvPr>
          <p:cNvSpPr txBox="1"/>
          <p:nvPr/>
        </p:nvSpPr>
        <p:spPr>
          <a:xfrm>
            <a:off x="12590998" y="8774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AZD8895</a:t>
            </a:r>
          </a:p>
        </p:txBody>
      </p:sp>
    </p:spTree>
    <p:extLst>
      <p:ext uri="{BB962C8B-B14F-4D97-AF65-F5344CB8AC3E}">
        <p14:creationId xmlns:p14="http://schemas.microsoft.com/office/powerpoint/2010/main" val="224953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45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2023-02-08T21:28:32Z</dcterms:created>
  <dcterms:modified xsi:type="dcterms:W3CDTF">2023-03-02T17:05:46Z</dcterms:modified>
</cp:coreProperties>
</file>