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6699"/>
    <a:srgbClr val="FF9966"/>
    <a:srgbClr val="FF5050"/>
    <a:srgbClr val="FE324D"/>
    <a:srgbClr val="FE634D"/>
    <a:srgbClr val="3F4140"/>
    <a:srgbClr val="37A5E5"/>
    <a:srgbClr val="FEAF50"/>
    <a:srgbClr val="FE93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6E946-0B98-4683-9D08-802D84480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BDD991-0032-461B-AF7A-FFB5CACA3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42063-E21E-4A49-B17A-DB3E657D0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5DA4B-BD63-47F1-819C-6622547A265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50227-B194-4155-8BED-F98301B14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DD694-8D03-48EB-8776-E84F38CCF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1A82-A5A3-489F-927B-C3ED89CDF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6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B706D-BC40-4085-A179-9EB17C195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780B1C-F3B1-4B03-8AF7-4A6524E44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2EFBC-7F80-4387-90EC-9E2DC0983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5DA4B-BD63-47F1-819C-6622547A265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156EF-28F7-4F3B-9959-2291D06DB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2A84C-D14C-48B0-9033-79C4ECEA4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1A82-A5A3-489F-927B-C3ED89CDF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27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F180C9-EAE1-4DE2-877B-BCF487B3FC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ECBCC5-CFF0-48CC-B17B-AA97388D2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5C109-BB1E-4971-87D7-A6B77F40A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5DA4B-BD63-47F1-819C-6622547A265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76027-2D56-4CDB-AC7C-0A1F9BDDB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34BC7-ACE2-4080-B924-3A99F2EFF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1A82-A5A3-489F-927B-C3ED89CDF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85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2C2E5-BCDD-4322-96BF-BC7463FF9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75CDC-D357-409B-8863-30CA8D0EA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5DD99-41DA-4199-908B-A96FF53E3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5DA4B-BD63-47F1-819C-6622547A265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95BD7-0606-4E4A-BDB1-92FD7908B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DE958-BC8A-4A41-90FB-02050DA84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1A82-A5A3-489F-927B-C3ED89CDF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78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34B81-75EF-4048-9D7B-4CCE12CF0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B27D0-A307-46A7-9C4E-8E810D4C9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D7862-4D20-4ADB-91E8-9D4B739B7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5DA4B-BD63-47F1-819C-6622547A265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1EC2E-5F93-4E55-A244-4B06C432E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3A4FF-ADD4-4094-BE2C-26FF36064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1A82-A5A3-489F-927B-C3ED89CDF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04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F8A24-B234-492B-B6D4-933354071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3A9F0-0462-4CDF-9E78-0139D9311E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14A5B5-FED0-4FF4-9333-4BAF96B8A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0E81D-F205-4360-81F9-1D798A8B0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5DA4B-BD63-47F1-819C-6622547A265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D52BD-5548-48D8-B845-B3E6EE9FF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7DBDC7-62B0-4C70-9C07-FD8F33485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1A82-A5A3-489F-927B-C3ED89CDF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14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27374-A69B-4B6D-826B-14753E1A6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2878F-C6DC-4117-A50B-DC89FE1E1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4609AC-7461-42B3-9078-444A07DF2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B66B4D-6481-4852-A0B2-CC5FDC1FA7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7B060C-8BBA-40C0-BF43-9537E42504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26D1B-CAAD-4695-BF39-DBECB918C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5DA4B-BD63-47F1-819C-6622547A265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7B6046-9A2F-4164-8786-60A807CD2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87939D-DC6E-4B54-A87D-BFE55C4BD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1A82-A5A3-489F-927B-C3ED89CDF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2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B5C61-FEFC-4CA5-8ED5-F6B1CDB04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577F86-588B-480B-A7BC-3432D945A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5DA4B-BD63-47F1-819C-6622547A265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1B97B3-0620-41FD-A8E6-41DB0F4EF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497C1E-04E9-4663-9247-157C29F5C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1A82-A5A3-489F-927B-C3ED89CDF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7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683258-840F-4B59-A14C-8C5F7FB15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5DA4B-BD63-47F1-819C-6622547A265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802856-5069-4C3B-9D94-09237D07E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F2838-61CF-4ACB-BC95-496D199F7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1A82-A5A3-489F-927B-C3ED89CDF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4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33C6B-C4F1-45DA-8603-597715472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E2F81-9414-4626-B41E-291930322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D0CB9-2002-4BB6-94D9-23F8A81F9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E563F-6E68-4297-9735-94619F51B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5DA4B-BD63-47F1-819C-6622547A265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D266F-29BE-470A-92FE-B5CEAF2C4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11FDD-72EE-45BC-897E-D8300185C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1A82-A5A3-489F-927B-C3ED89CDF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55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B008D-E320-45F8-8B88-0DCF361BF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9D9BF8-BABD-43A1-B9A0-55C651C00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3C015-4DC1-4DD4-9407-124D24274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DC38A-DF97-4A36-86BF-7D0BD955D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5DA4B-BD63-47F1-819C-6622547A265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E5D4F-99FE-493F-9EF4-F7912E4A4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28323-A23E-495A-97A1-E195C9956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1A82-A5A3-489F-927B-C3ED89CDF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27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806B71-4B66-46E8-9944-CCB6E2F45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7E61E-70E4-4792-980E-532A8DE72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A9E66-114A-4FB2-BEB4-4CE6C941D5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5DA4B-BD63-47F1-819C-6622547A265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AE024-5E05-44D1-82E0-26E22BEF76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DBE59-A622-499C-8BF1-2CE4D8CAB0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01A82-A5A3-489F-927B-C3ED89CDF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2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stagram.com/p/B1VyYMDgF2Q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F8BEF5-F835-4ADC-BAC1-6A6085070EB9}"/>
              </a:ext>
            </a:extLst>
          </p:cNvPr>
          <p:cNvSpPr/>
          <p:nvPr/>
        </p:nvSpPr>
        <p:spPr>
          <a:xfrm>
            <a:off x="1271408" y="2154338"/>
            <a:ext cx="784060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i="1" cap="none" spc="-150" dirty="0" err="1">
                <a:ln w="0"/>
                <a:solidFill>
                  <a:srgbClr val="3F4140"/>
                </a:solidFill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Sparkitecture</a:t>
            </a:r>
            <a:endParaRPr lang="en-US" sz="9600" b="1" i="1" cap="none" spc="-150" dirty="0">
              <a:ln w="0"/>
              <a:solidFill>
                <a:srgbClr val="3F4140"/>
              </a:solidFill>
              <a:latin typeface="Century Gothic" panose="020B05020202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BBF7DEC-C5D7-4AAD-A863-D50BF5F1B95B}"/>
              </a:ext>
            </a:extLst>
          </p:cNvPr>
          <p:cNvGrpSpPr/>
          <p:nvPr/>
        </p:nvGrpSpPr>
        <p:grpSpPr>
          <a:xfrm rot="18000000">
            <a:off x="8932049" y="1974631"/>
            <a:ext cx="1974919" cy="1943076"/>
            <a:chOff x="5370366" y="416666"/>
            <a:chExt cx="1962130" cy="1930491"/>
          </a:xfrm>
        </p:grpSpPr>
        <p:sp>
          <p:nvSpPr>
            <p:cNvPr id="16" name="Flowchart: Merge 15">
              <a:extLst>
                <a:ext uri="{FF2B5EF4-FFF2-40B4-BE49-F238E27FC236}">
                  <a16:creationId xmlns:a16="http://schemas.microsoft.com/office/drawing/2014/main" id="{9ED199FA-454A-4CB9-A9A3-7CC93BC76FA4}"/>
                </a:ext>
              </a:extLst>
            </p:cNvPr>
            <p:cNvSpPr/>
            <p:nvPr/>
          </p:nvSpPr>
          <p:spPr>
            <a:xfrm flipH="1" flipV="1">
              <a:off x="5831067" y="416666"/>
              <a:ext cx="1031846" cy="914400"/>
            </a:xfrm>
            <a:prstGeom prst="heart">
              <a:avLst/>
            </a:prstGeom>
            <a:solidFill>
              <a:srgbClr val="FE63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Merge 18">
              <a:extLst>
                <a:ext uri="{FF2B5EF4-FFF2-40B4-BE49-F238E27FC236}">
                  <a16:creationId xmlns:a16="http://schemas.microsoft.com/office/drawing/2014/main" id="{458955E9-DCD7-4377-98E8-9589D9508494}"/>
                </a:ext>
              </a:extLst>
            </p:cNvPr>
            <p:cNvSpPr/>
            <p:nvPr/>
          </p:nvSpPr>
          <p:spPr>
            <a:xfrm rot="17280000" flipV="1">
              <a:off x="5311642" y="825520"/>
              <a:ext cx="1031847" cy="914399"/>
            </a:xfrm>
            <a:prstGeom prst="heart">
              <a:avLst/>
            </a:prstGeom>
            <a:solidFill>
              <a:srgbClr val="FE32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Merge 19">
              <a:extLst>
                <a:ext uri="{FF2B5EF4-FFF2-40B4-BE49-F238E27FC236}">
                  <a16:creationId xmlns:a16="http://schemas.microsoft.com/office/drawing/2014/main" id="{02AA3867-BDEA-4989-B62B-366691BD810C}"/>
                </a:ext>
              </a:extLst>
            </p:cNvPr>
            <p:cNvSpPr/>
            <p:nvPr/>
          </p:nvSpPr>
          <p:spPr>
            <a:xfrm rot="12960000" flipV="1">
              <a:off x="5532727" y="1432757"/>
              <a:ext cx="1031846" cy="914400"/>
            </a:xfrm>
            <a:prstGeom prst="hear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Merge 17">
              <a:extLst>
                <a:ext uri="{FF2B5EF4-FFF2-40B4-BE49-F238E27FC236}">
                  <a16:creationId xmlns:a16="http://schemas.microsoft.com/office/drawing/2014/main" id="{A8363ABA-C8F0-4F35-B170-0C7DF2E43CC7}"/>
                </a:ext>
              </a:extLst>
            </p:cNvPr>
            <p:cNvSpPr/>
            <p:nvPr/>
          </p:nvSpPr>
          <p:spPr>
            <a:xfrm rot="8640000" flipH="1" flipV="1">
              <a:off x="6167262" y="1421760"/>
              <a:ext cx="1031846" cy="914400"/>
            </a:xfrm>
            <a:prstGeom prst="heart">
              <a:avLst/>
            </a:prstGeom>
            <a:solidFill>
              <a:srgbClr val="FEA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Merge 16">
              <a:extLst>
                <a:ext uri="{FF2B5EF4-FFF2-40B4-BE49-F238E27FC236}">
                  <a16:creationId xmlns:a16="http://schemas.microsoft.com/office/drawing/2014/main" id="{FEAF63E8-ED31-4DD9-92D1-EA55934B741F}"/>
                </a:ext>
              </a:extLst>
            </p:cNvPr>
            <p:cNvSpPr/>
            <p:nvPr/>
          </p:nvSpPr>
          <p:spPr>
            <a:xfrm rot="4320000" flipH="1" flipV="1">
              <a:off x="6359373" y="803241"/>
              <a:ext cx="1031847" cy="914399"/>
            </a:xfrm>
            <a:prstGeom prst="heart">
              <a:avLst/>
            </a:prstGeom>
            <a:solidFill>
              <a:srgbClr val="FE7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E7B4D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4972B61B-DD00-4565-8B45-FE69AD26288F}"/>
              </a:ext>
            </a:extLst>
          </p:cNvPr>
          <p:cNvSpPr txBox="1"/>
          <p:nvPr/>
        </p:nvSpPr>
        <p:spPr>
          <a:xfrm>
            <a:off x="41519" y="6410131"/>
            <a:ext cx="5560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</a:t>
            </a:r>
            <a:r>
              <a:rPr lang="en-US" dirty="0">
                <a:hlinkClick r:id="rId2"/>
              </a:rPr>
              <a:t>https://www.instagram.com/p/B1VyYMDgF2Q/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994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Colby Ford</dc:creator>
  <cp:lastModifiedBy>Colby Ford</cp:lastModifiedBy>
  <cp:revision>4</cp:revision>
  <dcterms:created xsi:type="dcterms:W3CDTF">2019-09-30T16:24:52Z</dcterms:created>
  <dcterms:modified xsi:type="dcterms:W3CDTF">2019-09-30T16:44:29Z</dcterms:modified>
</cp:coreProperties>
</file>