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07613735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634" y="820132"/>
            <a:ext cx="6117996" cy="4817097"/>
          </a:xfrm>
        </p:spPr>
        <p:txBody>
          <a:bodyPr anchor="ctr" anchorCtr="0"/>
          <a:lstStyle>
            <a:lvl1pPr algn="l">
              <a:lnSpc>
                <a:spcPct val="85000"/>
              </a:lnSpc>
              <a:defRPr sz="6000" b="1" i="0" baseline="0"/>
            </a:lvl1pPr>
          </a:lstStyle>
          <a:p>
            <a:r>
              <a:rPr lang="en-US"/>
              <a:t>EXAMPLE HEADLINE </a:t>
            </a:r>
            <a:br>
              <a:rPr lang="en-US"/>
            </a:br>
            <a:r>
              <a:rPr lang="en-US"/>
              <a:t>FOR MOCKUP PURPOSES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7" y="5859021"/>
            <a:ext cx="1905203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8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with 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26939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26939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5673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05673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2787369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87369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2766103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2766103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165367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5165367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44101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44101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64632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7564632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7543366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7543366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9925062" y="1748900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9925062" y="4077437"/>
            <a:ext cx="1851205" cy="185120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9903796" y="3661438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9903796" y="6003073"/>
            <a:ext cx="1872471" cy="291981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2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24654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21755" y="2962941"/>
            <a:ext cx="5496658" cy="955759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0750" y="1689015"/>
            <a:ext cx="4959350" cy="350361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5741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Picture Lef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05519" y="3182816"/>
            <a:ext cx="5496658" cy="955759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3608" y="1908890"/>
            <a:ext cx="4959350" cy="350361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30707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3131628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/>
              <a:t>SECTION HEADER EXAMPLE</a:t>
            </a:r>
          </a:p>
        </p:txBody>
      </p:sp>
    </p:spTree>
    <p:extLst>
      <p:ext uri="{BB962C8B-B14F-4D97-AF65-F5344CB8AC3E}">
        <p14:creationId xmlns:p14="http://schemas.microsoft.com/office/powerpoint/2010/main" val="95262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773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4A524B-C343-4899-9BD2-344A9F2AD7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812D28-C148-46F8-B5BF-C3D2F95F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32" y="4143838"/>
            <a:ext cx="4478643" cy="1936013"/>
          </a:xfrm>
          <a:solidFill>
            <a:srgbClr val="007BB9">
              <a:alpha val="69804"/>
            </a:srgb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338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9A1D-2B47-4DF4-9139-117674C4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F8C81-EDF3-47A5-A22F-123E69240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1DB7E-4218-4A3B-B145-CAD6EEDB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DA83-7504-4E85-999D-61B5973400C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141C-E17B-4B82-8020-7A6C4438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07FD0-DBB4-4F34-BBFB-C538C2D9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7660-901F-43B4-9500-BD7B0DAE4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7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785907"/>
            <a:ext cx="10515600" cy="2852737"/>
          </a:xfrm>
        </p:spPr>
        <p:txBody>
          <a:bodyPr anchor="b">
            <a:normAutofit/>
          </a:bodyPr>
          <a:lstStyle>
            <a:lvl1pPr algn="ctr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3674838"/>
            <a:ext cx="10515600" cy="1500187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352914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/>
              <a:t>SECTION HEADER EXAMPLE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Subhead example for mockup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6E2EB-1A33-4B0F-B78F-69231E4859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9725" y="1879600"/>
            <a:ext cx="11499850" cy="437673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021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Subhead example for mockup purposes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00516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2291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HEADLINE IF NEEDED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62291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tx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Example of body copy for today’s agenda template.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772784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634559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HEADLINE IF NEEDED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634559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tx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Example of body copy for today’s agenda template.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791896" y="1969298"/>
            <a:ext cx="2670008" cy="2670008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653671" y="4763391"/>
            <a:ext cx="2999618" cy="361507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1" i="0" baseline="0">
                <a:solidFill>
                  <a:schemeClr val="accent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HEADLINE IF NEEDED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653671" y="5114265"/>
            <a:ext cx="2999618" cy="1105782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="0" i="0" baseline="0">
                <a:solidFill>
                  <a:schemeClr val="tx1"/>
                </a:solidFill>
              </a:defRPr>
            </a:lvl1pPr>
            <a:lvl2pPr marL="295275" indent="0" algn="ctr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Example of body copy for today’s agenda template.</a:t>
            </a:r>
          </a:p>
        </p:txBody>
      </p:sp>
    </p:spTree>
    <p:extLst>
      <p:ext uri="{BB962C8B-B14F-4D97-AF65-F5344CB8AC3E}">
        <p14:creationId xmlns:p14="http://schemas.microsoft.com/office/powerpoint/2010/main" val="308408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511" y="431216"/>
            <a:ext cx="11444140" cy="916814"/>
          </a:xfrm>
        </p:spPr>
        <p:txBody>
          <a:bodyPr>
            <a:normAutofit/>
          </a:bodyPr>
          <a:lstStyle>
            <a:lvl1pPr>
              <a:defRPr sz="4000" b="1" i="0" baseline="0"/>
            </a:lvl1pPr>
          </a:lstStyle>
          <a:p>
            <a:r>
              <a:rPr lang="en-US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73" y="2026761"/>
            <a:ext cx="6297104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/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/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/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0970377" cy="603036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Subhead example for mockup purposes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166522" y="1866228"/>
            <a:ext cx="4273020" cy="4141167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4597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ight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511" y="431216"/>
            <a:ext cx="11444140" cy="916814"/>
          </a:xfrm>
        </p:spPr>
        <p:txBody>
          <a:bodyPr>
            <a:normAutofit/>
          </a:bodyPr>
          <a:lstStyle>
            <a:lvl1pPr>
              <a:defRPr sz="4000" b="1" i="0" baseline="0"/>
            </a:lvl1pPr>
          </a:lstStyle>
          <a:p>
            <a:r>
              <a:rPr lang="en-US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547" y="2003229"/>
            <a:ext cx="6297104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/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/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/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0970377" cy="603036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Subhead example for mockup purposes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39365" y="2003229"/>
            <a:ext cx="4273020" cy="4141167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16033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/>
              <a:t>SECTION HEADER EXAMPLE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77073" y="2026761"/>
            <a:ext cx="5495826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/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/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/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Subhead example for mockup purposes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6285257" y="2026761"/>
            <a:ext cx="5554808" cy="4074786"/>
          </a:xfr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Font typeface="Arial" charset="0"/>
              <a:buChar char="•"/>
              <a:defRPr sz="2000"/>
            </a:lvl1pPr>
            <a:lvl2pPr marL="685800" indent="-228600">
              <a:buClr>
                <a:schemeClr val="accent1"/>
              </a:buClr>
              <a:buFont typeface="Arial" charset="0"/>
              <a:buChar char="•"/>
              <a:defRPr sz="1800"/>
            </a:lvl2pPr>
            <a:lvl3pPr marL="1143000" indent="-228600">
              <a:buClr>
                <a:schemeClr val="accent1"/>
              </a:buClr>
              <a:buFont typeface="Arial" charset="0"/>
              <a:buChar char="•"/>
              <a:defRPr sz="1600"/>
            </a:lvl3pPr>
            <a:lvl4pPr marL="1600200" indent="-228600">
              <a:buClr>
                <a:schemeClr val="accent1"/>
              </a:buClr>
              <a:buFont typeface="Arial" charset="0"/>
              <a:buChar char="•"/>
              <a:defRPr sz="1400"/>
            </a:lvl4pPr>
            <a:lvl5pPr marL="2057400" indent="-228600">
              <a:buClr>
                <a:schemeClr val="accent1"/>
              </a:buClr>
              <a:buFont typeface="Arial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362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Subhead example for mockup purposes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19759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3571755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6623751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9675746" y="2180007"/>
            <a:ext cx="1959563" cy="1959563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>
          <a:xfrm>
            <a:off x="425033" y="4263655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tx1"/>
                </a:solidFill>
              </a:defRPr>
            </a:lvl1pPr>
            <a:lvl2pPr marL="295275" indent="0" defTabSz="457200">
              <a:buClr>
                <a:schemeClr val="accent1"/>
              </a:buClr>
              <a:buFont typeface="Arial" charset="0"/>
              <a:buNone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8"/>
          </p:nvPr>
        </p:nvSpPr>
        <p:spPr>
          <a:xfrm>
            <a:off x="3477028" y="4263652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tx1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9"/>
          </p:nvPr>
        </p:nvSpPr>
        <p:spPr>
          <a:xfrm>
            <a:off x="6529025" y="4263653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tx1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/>
          </p:nvPr>
        </p:nvSpPr>
        <p:spPr>
          <a:xfrm>
            <a:off x="9581020" y="4263654"/>
            <a:ext cx="2149013" cy="181816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500" baseline="0">
                <a:solidFill>
                  <a:schemeClr val="tx1"/>
                </a:solidFill>
              </a:defRPr>
            </a:lvl1pPr>
            <a:lvl2pPr marL="465138" indent="-169863" defTabSz="457200">
              <a:buClr>
                <a:schemeClr val="accent1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423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Gri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9365" y="431216"/>
            <a:ext cx="11500700" cy="916814"/>
          </a:xfrm>
        </p:spPr>
        <p:txBody>
          <a:bodyPr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US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9365" y="1188762"/>
            <a:ext cx="11500700" cy="603036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30082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88398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46714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5030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7633461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9216620" y="2114739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08720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67036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5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525352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683668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419845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003004" y="3256837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30082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288398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446714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05030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33461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9216620" y="4437315"/>
            <a:ext cx="1235951" cy="12359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17177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A4A45-5A24-4ADE-8728-0D9B2262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604C0-00BE-44E8-B636-EB290A00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17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E612042-2054-4C18-B520-832F608DAB82}"/>
              </a:ext>
            </a:extLst>
          </p:cNvPr>
          <p:cNvSpPr txBox="1"/>
          <p:nvPr/>
        </p:nvSpPr>
        <p:spPr>
          <a:xfrm>
            <a:off x="3413634" y="2875002"/>
            <a:ext cx="46966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err="1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Variant</a:t>
            </a:r>
            <a:r>
              <a:rPr kumimoji="0" lang="en-US" sz="6600" b="1" i="0" u="none" strike="noStrike" kern="1200" cap="none" spc="0" normalizeH="0" baseline="0" noProof="0" dirty="0" err="1">
                <a:ln>
                  <a:noFill/>
                </a:ln>
                <a:solidFill>
                  <a:srgbClr val="36383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Nav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36383D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Graphic 5" descr="Direction with solid fill">
            <a:extLst>
              <a:ext uri="{FF2B5EF4-FFF2-40B4-BE49-F238E27FC236}">
                <a16:creationId xmlns:a16="http://schemas.microsoft.com/office/drawing/2014/main" id="{C15EB2BD-989A-4AC0-A704-4505649173ED}"/>
              </a:ext>
            </a:extLst>
          </p:cNvPr>
          <p:cNvSpPr/>
          <p:nvPr/>
        </p:nvSpPr>
        <p:spPr>
          <a:xfrm>
            <a:off x="7665264" y="2922137"/>
            <a:ext cx="649224" cy="649224"/>
          </a:xfrm>
          <a:custGeom>
            <a:avLst/>
            <a:gdLst>
              <a:gd name="connsiteX0" fmla="*/ 626745 w 646747"/>
              <a:gd name="connsiteY0" fmla="*/ 0 h 646747"/>
              <a:gd name="connsiteX1" fmla="*/ 620078 w 646747"/>
              <a:gd name="connsiteY1" fmla="*/ 953 h 646747"/>
              <a:gd name="connsiteX2" fmla="*/ 14288 w 646747"/>
              <a:gd name="connsiteY2" fmla="*/ 202883 h 646747"/>
              <a:gd name="connsiteX3" fmla="*/ 0 w 646747"/>
              <a:gd name="connsiteY3" fmla="*/ 221933 h 646747"/>
              <a:gd name="connsiteX4" fmla="*/ 14288 w 646747"/>
              <a:gd name="connsiteY4" fmla="*/ 240983 h 646747"/>
              <a:gd name="connsiteX5" fmla="*/ 301943 w 646747"/>
              <a:gd name="connsiteY5" fmla="*/ 344805 h 646747"/>
              <a:gd name="connsiteX6" fmla="*/ 405765 w 646747"/>
              <a:gd name="connsiteY6" fmla="*/ 632460 h 646747"/>
              <a:gd name="connsiteX7" fmla="*/ 424815 w 646747"/>
              <a:gd name="connsiteY7" fmla="*/ 646748 h 646747"/>
              <a:gd name="connsiteX8" fmla="*/ 443865 w 646747"/>
              <a:gd name="connsiteY8" fmla="*/ 632460 h 646747"/>
              <a:gd name="connsiteX9" fmla="*/ 645795 w 646747"/>
              <a:gd name="connsiteY9" fmla="*/ 25718 h 646747"/>
              <a:gd name="connsiteX10" fmla="*/ 642938 w 646747"/>
              <a:gd name="connsiteY10" fmla="*/ 7620 h 646747"/>
              <a:gd name="connsiteX11" fmla="*/ 626745 w 646747"/>
              <a:gd name="connsiteY11" fmla="*/ 0 h 646747"/>
              <a:gd name="connsiteX12" fmla="*/ 626745 w 646747"/>
              <a:gd name="connsiteY12" fmla="*/ 0 h 646747"/>
              <a:gd name="connsiteX13" fmla="*/ 569595 w 646747"/>
              <a:gd name="connsiteY13" fmla="*/ 78105 h 646747"/>
              <a:gd name="connsiteX14" fmla="*/ 423863 w 646747"/>
              <a:gd name="connsiteY14" fmla="*/ 515303 h 646747"/>
              <a:gd name="connsiteX15" fmla="*/ 356235 w 646747"/>
              <a:gd name="connsiteY15" fmla="*/ 326708 h 646747"/>
              <a:gd name="connsiteX16" fmla="*/ 346710 w 646747"/>
              <a:gd name="connsiteY16" fmla="*/ 300990 h 646747"/>
              <a:gd name="connsiteX17" fmla="*/ 320993 w 646747"/>
              <a:gd name="connsiteY17" fmla="*/ 291465 h 646747"/>
              <a:gd name="connsiteX18" fmla="*/ 132398 w 646747"/>
              <a:gd name="connsiteY18" fmla="*/ 223838 h 646747"/>
              <a:gd name="connsiteX19" fmla="*/ 569595 w 646747"/>
              <a:gd name="connsiteY19" fmla="*/ 78105 h 646747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320993 w 646747"/>
              <a:gd name="connsiteY17" fmla="*/ 291465 h 646748"/>
              <a:gd name="connsiteX18" fmla="*/ 132398 w 646747"/>
              <a:gd name="connsiteY18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423863 w 646747"/>
              <a:gd name="connsiteY13" fmla="*/ 515303 h 646748"/>
              <a:gd name="connsiteX14" fmla="*/ 356235 w 646747"/>
              <a:gd name="connsiteY14" fmla="*/ 326708 h 646748"/>
              <a:gd name="connsiteX15" fmla="*/ 346710 w 646747"/>
              <a:gd name="connsiteY15" fmla="*/ 300990 h 646748"/>
              <a:gd name="connsiteX16" fmla="*/ 320993 w 646747"/>
              <a:gd name="connsiteY16" fmla="*/ 291465 h 646748"/>
              <a:gd name="connsiteX17" fmla="*/ 132398 w 646747"/>
              <a:gd name="connsiteY17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423863 w 646747"/>
              <a:gd name="connsiteY13" fmla="*/ 515303 h 646748"/>
              <a:gd name="connsiteX14" fmla="*/ 356235 w 646747"/>
              <a:gd name="connsiteY14" fmla="*/ 326708 h 646748"/>
              <a:gd name="connsiteX15" fmla="*/ 320993 w 646747"/>
              <a:gd name="connsiteY15" fmla="*/ 291465 h 646748"/>
              <a:gd name="connsiteX16" fmla="*/ 132398 w 646747"/>
              <a:gd name="connsiteY16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356235 w 646747"/>
              <a:gd name="connsiteY13" fmla="*/ 326708 h 646748"/>
              <a:gd name="connsiteX14" fmla="*/ 320993 w 646747"/>
              <a:gd name="connsiteY14" fmla="*/ 291465 h 646748"/>
              <a:gd name="connsiteX15" fmla="*/ 132398 w 646747"/>
              <a:gd name="connsiteY15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320993 w 646747"/>
              <a:gd name="connsiteY13" fmla="*/ 291465 h 646748"/>
              <a:gd name="connsiteX14" fmla="*/ 132398 w 646747"/>
              <a:gd name="connsiteY14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6747" h="646748">
                <a:moveTo>
                  <a:pt x="626745" y="0"/>
                </a:moveTo>
                <a:cubicBezTo>
                  <a:pt x="624840" y="0"/>
                  <a:pt x="621983" y="0"/>
                  <a:pt x="620078" y="953"/>
                </a:cubicBezTo>
                <a:lnTo>
                  <a:pt x="14288" y="202883"/>
                </a:lnTo>
                <a:cubicBezTo>
                  <a:pt x="5715" y="205740"/>
                  <a:pt x="0" y="213360"/>
                  <a:pt x="0" y="221933"/>
                </a:cubicBezTo>
                <a:cubicBezTo>
                  <a:pt x="0" y="230505"/>
                  <a:pt x="5715" y="238125"/>
                  <a:pt x="14288" y="240983"/>
                </a:cubicBezTo>
                <a:lnTo>
                  <a:pt x="301943" y="344805"/>
                </a:lnTo>
                <a:lnTo>
                  <a:pt x="405765" y="632460"/>
                </a:lnTo>
                <a:cubicBezTo>
                  <a:pt x="408623" y="641033"/>
                  <a:pt x="416243" y="646748"/>
                  <a:pt x="424815" y="646748"/>
                </a:cubicBezTo>
                <a:cubicBezTo>
                  <a:pt x="433388" y="646748"/>
                  <a:pt x="441008" y="641033"/>
                  <a:pt x="443865" y="632460"/>
                </a:cubicBezTo>
                <a:lnTo>
                  <a:pt x="645795" y="25718"/>
                </a:lnTo>
                <a:cubicBezTo>
                  <a:pt x="647700" y="19050"/>
                  <a:pt x="646748" y="12383"/>
                  <a:pt x="642938" y="7620"/>
                </a:cubicBezTo>
                <a:cubicBezTo>
                  <a:pt x="640080" y="3810"/>
                  <a:pt x="634365" y="0"/>
                  <a:pt x="626745" y="0"/>
                </a:cubicBezTo>
                <a:lnTo>
                  <a:pt x="626745" y="0"/>
                </a:lnTo>
                <a:close/>
              </a:path>
            </a:pathLst>
          </a:custGeom>
          <a:solidFill>
            <a:schemeClr val="accent2"/>
          </a:solidFill>
          <a:ln w="76200" cap="rnd" cmpd="sng">
            <a:noFill/>
            <a:prstDash val="solid"/>
            <a:miter lim="800000"/>
            <a:headEnd w="sm" len="med"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6383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546549"/>
      </p:ext>
    </p:extLst>
  </p:cSld>
  <p:clrMapOvr>
    <a:masterClrMapping/>
  </p:clrMapOvr>
</p:sld>
</file>

<file path=ppt/theme/theme1.xml><?xml version="1.0" encoding="utf-8"?>
<a:theme xmlns:a="http://schemas.openxmlformats.org/drawingml/2006/main" name="BlueGranite - Light">
  <a:themeElements>
    <a:clrScheme name="BlueGranite - Light">
      <a:dk1>
        <a:srgbClr val="36383D"/>
      </a:dk1>
      <a:lt1>
        <a:srgbClr val="FFFFFF"/>
      </a:lt1>
      <a:dk2>
        <a:srgbClr val="36383D"/>
      </a:dk2>
      <a:lt2>
        <a:srgbClr val="E5E6E8"/>
      </a:lt2>
      <a:accent1>
        <a:srgbClr val="007BB9"/>
      </a:accent1>
      <a:accent2>
        <a:srgbClr val="F38A00"/>
      </a:accent2>
      <a:accent3>
        <a:srgbClr val="A5A5A5"/>
      </a:accent3>
      <a:accent4>
        <a:srgbClr val="8AB844"/>
      </a:accent4>
      <a:accent5>
        <a:srgbClr val="9B61BC"/>
      </a:accent5>
      <a:accent6>
        <a:srgbClr val="94C5E6"/>
      </a:accent6>
      <a:hlink>
        <a:srgbClr val="009DFA"/>
      </a:hlink>
      <a:folHlink>
        <a:srgbClr val="C2689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E0125AC-DC24-42C1-922E-C91105C0CD4E}" vid="{AAD2397E-EE31-42CD-80CB-BB684879EB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Segoe UI</vt:lpstr>
      <vt:lpstr>BlueGranite -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1</cp:revision>
  <dcterms:created xsi:type="dcterms:W3CDTF">2020-12-09T18:49:07Z</dcterms:created>
  <dcterms:modified xsi:type="dcterms:W3CDTF">2020-12-09T18:50:24Z</dcterms:modified>
</cp:coreProperties>
</file>