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85" r:id="rId3"/>
    <p:sldId id="258" r:id="rId4"/>
    <p:sldId id="286" r:id="rId5"/>
    <p:sldId id="280" r:id="rId6"/>
    <p:sldId id="281" r:id="rId7"/>
    <p:sldId id="282" r:id="rId8"/>
    <p:sldId id="283" r:id="rId9"/>
  </p:sldIdLst>
  <p:sldSz cx="9144000" cy="5143500" type="screen16x9"/>
  <p:notesSz cx="6858000" cy="9144000"/>
  <p:embeddedFontLst>
    <p:embeddedFont>
      <p:font typeface="Consolas" panose="020B0609020204030204" pitchFamily="49" charset="0"/>
      <p:regular r:id="rId11"/>
      <p:bold r:id="rId12"/>
      <p:italic r:id="rId13"/>
      <p:boldItalic r:id="rId14"/>
    </p:embeddedFon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Raleway" pitchFamily="2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66142"/>
    <a:srgbClr val="095741"/>
    <a:srgbClr val="21B087"/>
    <a:srgbClr val="FC719E"/>
    <a:srgbClr val="A26DC2"/>
    <a:srgbClr val="1BA3C6"/>
    <a:srgbClr val="57A337"/>
    <a:srgbClr val="F8B620"/>
    <a:srgbClr val="002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2823" autoAdjust="0"/>
  </p:normalViewPr>
  <p:slideViewPr>
    <p:cSldViewPr snapToGrid="0" snapToObjects="1">
      <p:cViewPr varScale="1">
        <p:scale>
          <a:sx n="188" d="100"/>
          <a:sy n="188" d="100"/>
        </p:scale>
        <p:origin x="936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font" Target="fonts/font8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11.fntdata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font" Target="fonts/font7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6.fntdata"/><Relationship Id="rId20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23" Type="http://schemas.openxmlformats.org/officeDocument/2006/relationships/presProps" Target="presProps.xml"/><Relationship Id="rId10" Type="http://schemas.openxmlformats.org/officeDocument/2006/relationships/notesMaster" Target="notesMasters/notesMaster1.xml"/><Relationship Id="rId19" Type="http://schemas.openxmlformats.org/officeDocument/2006/relationships/font" Target="fonts/font9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Relationship Id="rId22" Type="http://schemas.openxmlformats.org/officeDocument/2006/relationships/font" Target="fonts/font12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3">
  <dgm:title val=""/>
  <dgm:desc val=""/>
  <dgm:catLst>
    <dgm:cat type="colorful" pri="103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/>
      <a:schemeClr val="accent4"/>
    </dgm:fillClrLst>
    <dgm:linClrLst>
      <a:schemeClr val="accent3"/>
      <a:schemeClr val="accent4"/>
    </dgm:linClrLst>
    <dgm:effectClrLst/>
    <dgm:txLinClrLst/>
    <dgm:txFillClrLst/>
    <dgm:txEffectClrLst/>
  </dgm:styleLbl>
  <dgm:styleLbl name="lnNode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alpha val="50000"/>
      </a:schemeClr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4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/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3"/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3"/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3">
        <a:tint val="40000"/>
        <a:alpha val="90000"/>
      </a:schemeClr>
      <a:schemeClr val="accent4">
        <a:tint val="40000"/>
        <a:alpha val="90000"/>
      </a:schemeClr>
    </dgm:fillClrLst>
    <dgm:linClrLst>
      <a:schemeClr val="accent3">
        <a:tint val="40000"/>
        <a:alpha val="90000"/>
      </a:schemeClr>
      <a:schemeClr val="accent4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0146DED-E0E9-4707-8B05-0045C4DB2546}" type="doc">
      <dgm:prSet loTypeId="urn:microsoft.com/office/officeart/2005/8/layout/bProcess3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28B9C67C-617A-44E4-9878-70E53F990AFB}">
      <dgm:prSet phldrT="[Text]"/>
      <dgm:spPr/>
      <dgm:t>
        <a:bodyPr/>
        <a:lstStyle/>
        <a:p>
          <a:r>
            <a:rPr lang="en-US" dirty="0"/>
            <a:t>Make a GitHub Account</a:t>
          </a:r>
        </a:p>
      </dgm:t>
    </dgm:pt>
    <dgm:pt modelId="{1A050A74-01A5-458C-890A-D39570B4AE2B}" type="parTrans" cxnId="{6CD67634-51A2-48B1-B86A-D6E480781DE8}">
      <dgm:prSet/>
      <dgm:spPr/>
      <dgm:t>
        <a:bodyPr/>
        <a:lstStyle/>
        <a:p>
          <a:endParaRPr lang="en-US"/>
        </a:p>
      </dgm:t>
    </dgm:pt>
    <dgm:pt modelId="{60E1A721-56DF-4DB7-8FD8-5ABF6DB7ACFD}" type="sibTrans" cxnId="{6CD67634-51A2-48B1-B86A-D6E480781DE8}">
      <dgm:prSet/>
      <dgm:spPr/>
      <dgm:t>
        <a:bodyPr/>
        <a:lstStyle/>
        <a:p>
          <a:endParaRPr lang="en-US"/>
        </a:p>
      </dgm:t>
    </dgm:pt>
    <dgm:pt modelId="{529E5DC8-B0B7-486C-A080-CDF296327229}">
      <dgm:prSet phldrT="[Text]"/>
      <dgm:spPr/>
      <dgm:t>
        <a:bodyPr/>
        <a:lstStyle/>
        <a:p>
          <a:r>
            <a:rPr lang="en-US" dirty="0"/>
            <a:t>Make a Repo</a:t>
          </a:r>
        </a:p>
      </dgm:t>
    </dgm:pt>
    <dgm:pt modelId="{1C231ACC-4DD1-416F-B436-7027805CDA31}" type="parTrans" cxnId="{727AD3E3-FD30-499F-B5D5-FA0623CE6D1F}">
      <dgm:prSet/>
      <dgm:spPr/>
      <dgm:t>
        <a:bodyPr/>
        <a:lstStyle/>
        <a:p>
          <a:endParaRPr lang="en-US"/>
        </a:p>
      </dgm:t>
    </dgm:pt>
    <dgm:pt modelId="{BB896738-C795-4161-A1DE-4BE1263FCF38}" type="sibTrans" cxnId="{727AD3E3-FD30-499F-B5D5-FA0623CE6D1F}">
      <dgm:prSet/>
      <dgm:spPr/>
      <dgm:t>
        <a:bodyPr/>
        <a:lstStyle/>
        <a:p>
          <a:endParaRPr lang="en-US"/>
        </a:p>
      </dgm:t>
    </dgm:pt>
    <dgm:pt modelId="{D50E7EF5-FCDD-46BB-A83E-6CC8C010A350}">
      <dgm:prSet phldrT="[Text]"/>
      <dgm:spPr/>
      <dgm:t>
        <a:bodyPr/>
        <a:lstStyle/>
        <a:p>
          <a:r>
            <a:rPr lang="en-US" dirty="0"/>
            <a:t>Commit to your Friend’s Repo</a:t>
          </a:r>
        </a:p>
      </dgm:t>
    </dgm:pt>
    <dgm:pt modelId="{5C2D560C-C4B6-4908-9956-A02519325653}" type="parTrans" cxnId="{8AD26802-CE59-4CED-A45D-96E81128BF70}">
      <dgm:prSet/>
      <dgm:spPr/>
      <dgm:t>
        <a:bodyPr/>
        <a:lstStyle/>
        <a:p>
          <a:endParaRPr lang="en-US"/>
        </a:p>
      </dgm:t>
    </dgm:pt>
    <dgm:pt modelId="{D57651A7-2AE0-4D31-A3BC-2CE01351F63A}" type="sibTrans" cxnId="{8AD26802-CE59-4CED-A45D-96E81128BF70}">
      <dgm:prSet/>
      <dgm:spPr/>
      <dgm:t>
        <a:bodyPr/>
        <a:lstStyle/>
        <a:p>
          <a:endParaRPr lang="en-US"/>
        </a:p>
      </dgm:t>
    </dgm:pt>
    <dgm:pt modelId="{AADFDFEE-1374-439C-B5E7-A71F9448A7DA}">
      <dgm:prSet phldrT="[Text]"/>
      <dgm:spPr/>
      <dgm:t>
        <a:bodyPr/>
        <a:lstStyle/>
        <a:p>
          <a:r>
            <a:rPr lang="en-US" dirty="0"/>
            <a:t>Commit to your Repo</a:t>
          </a:r>
        </a:p>
      </dgm:t>
    </dgm:pt>
    <dgm:pt modelId="{191998C2-52CC-42C7-986C-7C6D37CB4390}" type="parTrans" cxnId="{838935E1-AAA6-4BC6-9EAB-CCE943E3223F}">
      <dgm:prSet/>
      <dgm:spPr/>
      <dgm:t>
        <a:bodyPr/>
        <a:lstStyle/>
        <a:p>
          <a:endParaRPr lang="en-US"/>
        </a:p>
      </dgm:t>
    </dgm:pt>
    <dgm:pt modelId="{1A766B5B-3140-489B-85C8-6EA4593B4BAC}" type="sibTrans" cxnId="{838935E1-AAA6-4BC6-9EAB-CCE943E3223F}">
      <dgm:prSet/>
      <dgm:spPr/>
      <dgm:t>
        <a:bodyPr/>
        <a:lstStyle/>
        <a:p>
          <a:endParaRPr lang="en-US"/>
        </a:p>
      </dgm:t>
    </dgm:pt>
    <dgm:pt modelId="{22F8117B-E179-4788-9033-809DC1792864}">
      <dgm:prSet phldrT="[Text]"/>
      <dgm:spPr/>
      <dgm:t>
        <a:bodyPr/>
        <a:lstStyle/>
        <a:p>
          <a:r>
            <a:rPr lang="en-US" dirty="0"/>
            <a:t>Look at Actions</a:t>
          </a:r>
        </a:p>
      </dgm:t>
    </dgm:pt>
    <dgm:pt modelId="{5039C4B4-1B53-4445-8F3E-886DA23B6F22}" type="parTrans" cxnId="{7405F4B4-4A2B-49E5-9FEF-AC9655F562F1}">
      <dgm:prSet/>
      <dgm:spPr/>
      <dgm:t>
        <a:bodyPr/>
        <a:lstStyle/>
        <a:p>
          <a:endParaRPr lang="en-US"/>
        </a:p>
      </dgm:t>
    </dgm:pt>
    <dgm:pt modelId="{E4353F33-33D6-49EE-BE54-C22A4E398033}" type="sibTrans" cxnId="{7405F4B4-4A2B-49E5-9FEF-AC9655F562F1}">
      <dgm:prSet/>
      <dgm:spPr/>
      <dgm:t>
        <a:bodyPr/>
        <a:lstStyle/>
        <a:p>
          <a:endParaRPr lang="en-US"/>
        </a:p>
      </dgm:t>
    </dgm:pt>
    <dgm:pt modelId="{57C5FB8F-84A2-491B-8967-B8C572E425EA}">
      <dgm:prSet phldrT="[Text]"/>
      <dgm:spPr/>
      <dgm:t>
        <a:bodyPr/>
        <a:lstStyle/>
        <a:p>
          <a:r>
            <a:rPr lang="en-US" dirty="0"/>
            <a:t>Learn a Little Markdown</a:t>
          </a:r>
        </a:p>
      </dgm:t>
    </dgm:pt>
    <dgm:pt modelId="{A3F53B7B-89B3-4022-97C8-384DE8943DFA}" type="parTrans" cxnId="{31244A01-6565-437C-B7B2-35FE48F17AC4}">
      <dgm:prSet/>
      <dgm:spPr/>
      <dgm:t>
        <a:bodyPr/>
        <a:lstStyle/>
        <a:p>
          <a:endParaRPr lang="en-US"/>
        </a:p>
      </dgm:t>
    </dgm:pt>
    <dgm:pt modelId="{3012C778-1CF9-4B75-A787-92AC0DA9A855}" type="sibTrans" cxnId="{31244A01-6565-437C-B7B2-35FE48F17AC4}">
      <dgm:prSet/>
      <dgm:spPr/>
      <dgm:t>
        <a:bodyPr/>
        <a:lstStyle/>
        <a:p>
          <a:endParaRPr lang="en-US"/>
        </a:p>
      </dgm:t>
    </dgm:pt>
    <dgm:pt modelId="{C23975EF-07CB-4F38-8FF4-922E76F95CCE}">
      <dgm:prSet phldrT="[Text]"/>
      <dgm:spPr/>
      <dgm:t>
        <a:bodyPr/>
        <a:lstStyle/>
        <a:p>
          <a:r>
            <a:rPr lang="en-US" dirty="0"/>
            <a:t>Do a Pull Request</a:t>
          </a:r>
        </a:p>
      </dgm:t>
    </dgm:pt>
    <dgm:pt modelId="{A425F875-7443-42F6-BB75-0677C2CD898F}" type="parTrans" cxnId="{8182AC4A-54E0-459D-9103-B682922C1DA4}">
      <dgm:prSet/>
      <dgm:spPr/>
      <dgm:t>
        <a:bodyPr/>
        <a:lstStyle/>
        <a:p>
          <a:endParaRPr lang="en-US"/>
        </a:p>
      </dgm:t>
    </dgm:pt>
    <dgm:pt modelId="{AE8F2A66-87FB-4E5D-9E9D-31BAF3253835}" type="sibTrans" cxnId="{8182AC4A-54E0-459D-9103-B682922C1DA4}">
      <dgm:prSet/>
      <dgm:spPr/>
      <dgm:t>
        <a:bodyPr/>
        <a:lstStyle/>
        <a:p>
          <a:endParaRPr lang="en-US"/>
        </a:p>
      </dgm:t>
    </dgm:pt>
    <dgm:pt modelId="{672CFFC6-BDD6-4E7A-83F3-05FA589DA793}">
      <dgm:prSet phldrT="[Text]"/>
      <dgm:spPr/>
      <dgm:t>
        <a:bodyPr/>
        <a:lstStyle/>
        <a:p>
          <a:r>
            <a:rPr lang="en-US" dirty="0"/>
            <a:t>Log an Issue</a:t>
          </a:r>
        </a:p>
      </dgm:t>
    </dgm:pt>
    <dgm:pt modelId="{0385823A-AAEC-4B78-8B9C-D0371DAB982A}" type="parTrans" cxnId="{E823FA4B-48C8-480C-A0E1-F9A26FA8F9FC}">
      <dgm:prSet/>
      <dgm:spPr/>
      <dgm:t>
        <a:bodyPr/>
        <a:lstStyle/>
        <a:p>
          <a:endParaRPr lang="en-US"/>
        </a:p>
      </dgm:t>
    </dgm:pt>
    <dgm:pt modelId="{0092D8B4-0BCB-4499-B555-AC2F257D5CA4}" type="sibTrans" cxnId="{E823FA4B-48C8-480C-A0E1-F9A26FA8F9FC}">
      <dgm:prSet/>
      <dgm:spPr/>
      <dgm:t>
        <a:bodyPr/>
        <a:lstStyle/>
        <a:p>
          <a:endParaRPr lang="en-US"/>
        </a:p>
      </dgm:t>
    </dgm:pt>
    <dgm:pt modelId="{78850705-3502-4537-AD7F-778C55DB601A}">
      <dgm:prSet phldrT="[Text]"/>
      <dgm:spPr/>
      <dgm:t>
        <a:bodyPr/>
        <a:lstStyle/>
        <a:p>
          <a:r>
            <a:rPr lang="en-US" dirty="0"/>
            <a:t>Get GitHub Desktop</a:t>
          </a:r>
        </a:p>
      </dgm:t>
    </dgm:pt>
    <dgm:pt modelId="{DE499189-2252-454C-BBE2-D19476836B33}" type="parTrans" cxnId="{823F3B68-A9B8-4BF1-AAD0-EE9F9AE9FA25}">
      <dgm:prSet/>
      <dgm:spPr/>
      <dgm:t>
        <a:bodyPr/>
        <a:lstStyle/>
        <a:p>
          <a:endParaRPr lang="en-US"/>
        </a:p>
      </dgm:t>
    </dgm:pt>
    <dgm:pt modelId="{F6650D04-8BA5-4633-B084-91EA7B210D9E}" type="sibTrans" cxnId="{823F3B68-A9B8-4BF1-AAD0-EE9F9AE9FA25}">
      <dgm:prSet/>
      <dgm:spPr/>
      <dgm:t>
        <a:bodyPr/>
        <a:lstStyle/>
        <a:p>
          <a:endParaRPr lang="en-US"/>
        </a:p>
      </dgm:t>
    </dgm:pt>
    <dgm:pt modelId="{F03BCC5C-CCCC-4571-AB5D-D696E44BBEAC}" type="pres">
      <dgm:prSet presAssocID="{F0146DED-E0E9-4707-8B05-0045C4DB2546}" presName="Name0" presStyleCnt="0">
        <dgm:presLayoutVars>
          <dgm:dir/>
          <dgm:resizeHandles val="exact"/>
        </dgm:presLayoutVars>
      </dgm:prSet>
      <dgm:spPr/>
    </dgm:pt>
    <dgm:pt modelId="{6DCCEDD1-B4EC-4164-95EF-A2DB7A23561C}" type="pres">
      <dgm:prSet presAssocID="{28B9C67C-617A-44E4-9878-70E53F990AFB}" presName="node" presStyleLbl="node1" presStyleIdx="0" presStyleCnt="9">
        <dgm:presLayoutVars>
          <dgm:bulletEnabled val="1"/>
        </dgm:presLayoutVars>
      </dgm:prSet>
      <dgm:spPr/>
    </dgm:pt>
    <dgm:pt modelId="{CB33F2C0-BFE3-42D8-8D4A-53D412F3E2F8}" type="pres">
      <dgm:prSet presAssocID="{60E1A721-56DF-4DB7-8FD8-5ABF6DB7ACFD}" presName="sibTrans" presStyleLbl="sibTrans1D1" presStyleIdx="0" presStyleCnt="8"/>
      <dgm:spPr/>
    </dgm:pt>
    <dgm:pt modelId="{9CD90B42-A0BB-481A-AE3D-B9BF154C5676}" type="pres">
      <dgm:prSet presAssocID="{60E1A721-56DF-4DB7-8FD8-5ABF6DB7ACFD}" presName="connectorText" presStyleLbl="sibTrans1D1" presStyleIdx="0" presStyleCnt="8"/>
      <dgm:spPr/>
    </dgm:pt>
    <dgm:pt modelId="{422781BD-C807-471F-AFB0-2C038C916B10}" type="pres">
      <dgm:prSet presAssocID="{78850705-3502-4537-AD7F-778C55DB601A}" presName="node" presStyleLbl="node1" presStyleIdx="1" presStyleCnt="9">
        <dgm:presLayoutVars>
          <dgm:bulletEnabled val="1"/>
        </dgm:presLayoutVars>
      </dgm:prSet>
      <dgm:spPr/>
    </dgm:pt>
    <dgm:pt modelId="{AD5053B2-5CAA-4957-8C22-FC1171BB8ED0}" type="pres">
      <dgm:prSet presAssocID="{F6650D04-8BA5-4633-B084-91EA7B210D9E}" presName="sibTrans" presStyleLbl="sibTrans1D1" presStyleIdx="1" presStyleCnt="8"/>
      <dgm:spPr/>
    </dgm:pt>
    <dgm:pt modelId="{B85B9F39-4F4E-460C-9B47-5910563C99BC}" type="pres">
      <dgm:prSet presAssocID="{F6650D04-8BA5-4633-B084-91EA7B210D9E}" presName="connectorText" presStyleLbl="sibTrans1D1" presStyleIdx="1" presStyleCnt="8"/>
      <dgm:spPr/>
    </dgm:pt>
    <dgm:pt modelId="{42999171-A6AC-4312-9E85-EC6EB4AD5E01}" type="pres">
      <dgm:prSet presAssocID="{529E5DC8-B0B7-486C-A080-CDF296327229}" presName="node" presStyleLbl="node1" presStyleIdx="2" presStyleCnt="9">
        <dgm:presLayoutVars>
          <dgm:bulletEnabled val="1"/>
        </dgm:presLayoutVars>
      </dgm:prSet>
      <dgm:spPr/>
    </dgm:pt>
    <dgm:pt modelId="{7E237CFF-CBBD-4B96-8835-80707F1FBF94}" type="pres">
      <dgm:prSet presAssocID="{BB896738-C795-4161-A1DE-4BE1263FCF38}" presName="sibTrans" presStyleLbl="sibTrans1D1" presStyleIdx="2" presStyleCnt="8"/>
      <dgm:spPr/>
    </dgm:pt>
    <dgm:pt modelId="{5C327446-1EE4-4067-ABAC-93C578FB5D9F}" type="pres">
      <dgm:prSet presAssocID="{BB896738-C795-4161-A1DE-4BE1263FCF38}" presName="connectorText" presStyleLbl="sibTrans1D1" presStyleIdx="2" presStyleCnt="8"/>
      <dgm:spPr/>
    </dgm:pt>
    <dgm:pt modelId="{DCBF471B-3B95-4150-BC0F-F789AE65B3F6}" type="pres">
      <dgm:prSet presAssocID="{57C5FB8F-84A2-491B-8967-B8C572E425EA}" presName="node" presStyleLbl="node1" presStyleIdx="3" presStyleCnt="9">
        <dgm:presLayoutVars>
          <dgm:bulletEnabled val="1"/>
        </dgm:presLayoutVars>
      </dgm:prSet>
      <dgm:spPr/>
    </dgm:pt>
    <dgm:pt modelId="{AD704FB1-C3B1-428A-B0A0-2798023ECC81}" type="pres">
      <dgm:prSet presAssocID="{3012C778-1CF9-4B75-A787-92AC0DA9A855}" presName="sibTrans" presStyleLbl="sibTrans1D1" presStyleIdx="3" presStyleCnt="8"/>
      <dgm:spPr/>
    </dgm:pt>
    <dgm:pt modelId="{2143DAD3-64FB-433B-ABB4-57D05D661073}" type="pres">
      <dgm:prSet presAssocID="{3012C778-1CF9-4B75-A787-92AC0DA9A855}" presName="connectorText" presStyleLbl="sibTrans1D1" presStyleIdx="3" presStyleCnt="8"/>
      <dgm:spPr/>
    </dgm:pt>
    <dgm:pt modelId="{4B89AD54-3681-40FA-8B24-1DB7B9B44857}" type="pres">
      <dgm:prSet presAssocID="{AADFDFEE-1374-439C-B5E7-A71F9448A7DA}" presName="node" presStyleLbl="node1" presStyleIdx="4" presStyleCnt="9">
        <dgm:presLayoutVars>
          <dgm:bulletEnabled val="1"/>
        </dgm:presLayoutVars>
      </dgm:prSet>
      <dgm:spPr/>
    </dgm:pt>
    <dgm:pt modelId="{27428051-873B-40C7-80C9-9EFBFA505495}" type="pres">
      <dgm:prSet presAssocID="{1A766B5B-3140-489B-85C8-6EA4593B4BAC}" presName="sibTrans" presStyleLbl="sibTrans1D1" presStyleIdx="4" presStyleCnt="8"/>
      <dgm:spPr/>
    </dgm:pt>
    <dgm:pt modelId="{AEA1B374-ADED-4D1E-87DE-8DF3BC9E62EE}" type="pres">
      <dgm:prSet presAssocID="{1A766B5B-3140-489B-85C8-6EA4593B4BAC}" presName="connectorText" presStyleLbl="sibTrans1D1" presStyleIdx="4" presStyleCnt="8"/>
      <dgm:spPr/>
    </dgm:pt>
    <dgm:pt modelId="{44D8066C-E92A-4FF6-834F-B59485D0BFB5}" type="pres">
      <dgm:prSet presAssocID="{D50E7EF5-FCDD-46BB-A83E-6CC8C010A350}" presName="node" presStyleLbl="node1" presStyleIdx="5" presStyleCnt="9">
        <dgm:presLayoutVars>
          <dgm:bulletEnabled val="1"/>
        </dgm:presLayoutVars>
      </dgm:prSet>
      <dgm:spPr/>
    </dgm:pt>
    <dgm:pt modelId="{0D75A2DF-7530-4B58-BDE0-190FC08DF7BB}" type="pres">
      <dgm:prSet presAssocID="{D57651A7-2AE0-4D31-A3BC-2CE01351F63A}" presName="sibTrans" presStyleLbl="sibTrans1D1" presStyleIdx="5" presStyleCnt="8"/>
      <dgm:spPr/>
    </dgm:pt>
    <dgm:pt modelId="{4AA8D378-151E-4963-817B-4A08C192EBC7}" type="pres">
      <dgm:prSet presAssocID="{D57651A7-2AE0-4D31-A3BC-2CE01351F63A}" presName="connectorText" presStyleLbl="sibTrans1D1" presStyleIdx="5" presStyleCnt="8"/>
      <dgm:spPr/>
    </dgm:pt>
    <dgm:pt modelId="{889940F6-A80B-41B7-84FA-1916E66230C5}" type="pres">
      <dgm:prSet presAssocID="{C23975EF-07CB-4F38-8FF4-922E76F95CCE}" presName="node" presStyleLbl="node1" presStyleIdx="6" presStyleCnt="9">
        <dgm:presLayoutVars>
          <dgm:bulletEnabled val="1"/>
        </dgm:presLayoutVars>
      </dgm:prSet>
      <dgm:spPr/>
    </dgm:pt>
    <dgm:pt modelId="{2F68AF45-AAA4-4769-8874-31E0C90197F0}" type="pres">
      <dgm:prSet presAssocID="{AE8F2A66-87FB-4E5D-9E9D-31BAF3253835}" presName="sibTrans" presStyleLbl="sibTrans1D1" presStyleIdx="6" presStyleCnt="8"/>
      <dgm:spPr/>
    </dgm:pt>
    <dgm:pt modelId="{03317EB4-18DB-4B9E-80CD-12BE1936BB7A}" type="pres">
      <dgm:prSet presAssocID="{AE8F2A66-87FB-4E5D-9E9D-31BAF3253835}" presName="connectorText" presStyleLbl="sibTrans1D1" presStyleIdx="6" presStyleCnt="8"/>
      <dgm:spPr/>
    </dgm:pt>
    <dgm:pt modelId="{400B3128-A436-423A-9DAB-0B9CD8DDC5AC}" type="pres">
      <dgm:prSet presAssocID="{672CFFC6-BDD6-4E7A-83F3-05FA589DA793}" presName="node" presStyleLbl="node1" presStyleIdx="7" presStyleCnt="9">
        <dgm:presLayoutVars>
          <dgm:bulletEnabled val="1"/>
        </dgm:presLayoutVars>
      </dgm:prSet>
      <dgm:spPr/>
    </dgm:pt>
    <dgm:pt modelId="{A15881F9-309D-40B6-B1A5-BEE80494D1B9}" type="pres">
      <dgm:prSet presAssocID="{0092D8B4-0BCB-4499-B555-AC2F257D5CA4}" presName="sibTrans" presStyleLbl="sibTrans1D1" presStyleIdx="7" presStyleCnt="8"/>
      <dgm:spPr/>
    </dgm:pt>
    <dgm:pt modelId="{04D13D1A-2EF8-41C8-B845-C6ECB7D4B8D2}" type="pres">
      <dgm:prSet presAssocID="{0092D8B4-0BCB-4499-B555-AC2F257D5CA4}" presName="connectorText" presStyleLbl="sibTrans1D1" presStyleIdx="7" presStyleCnt="8"/>
      <dgm:spPr/>
    </dgm:pt>
    <dgm:pt modelId="{67558C5F-51D6-4EF1-BD82-7ABB7EF98A6C}" type="pres">
      <dgm:prSet presAssocID="{22F8117B-E179-4788-9033-809DC1792864}" presName="node" presStyleLbl="node1" presStyleIdx="8" presStyleCnt="9">
        <dgm:presLayoutVars>
          <dgm:bulletEnabled val="1"/>
        </dgm:presLayoutVars>
      </dgm:prSet>
      <dgm:spPr/>
    </dgm:pt>
  </dgm:ptLst>
  <dgm:cxnLst>
    <dgm:cxn modelId="{31244A01-6565-437C-B7B2-35FE48F17AC4}" srcId="{F0146DED-E0E9-4707-8B05-0045C4DB2546}" destId="{57C5FB8F-84A2-491B-8967-B8C572E425EA}" srcOrd="3" destOrd="0" parTransId="{A3F53B7B-89B3-4022-97C8-384DE8943DFA}" sibTransId="{3012C778-1CF9-4B75-A787-92AC0DA9A855}"/>
    <dgm:cxn modelId="{8AD26802-CE59-4CED-A45D-96E81128BF70}" srcId="{F0146DED-E0E9-4707-8B05-0045C4DB2546}" destId="{D50E7EF5-FCDD-46BB-A83E-6CC8C010A350}" srcOrd="5" destOrd="0" parTransId="{5C2D560C-C4B6-4908-9956-A02519325653}" sibTransId="{D57651A7-2AE0-4D31-A3BC-2CE01351F63A}"/>
    <dgm:cxn modelId="{A78CBD16-50F5-4236-A869-AF496C1A5449}" type="presOf" srcId="{AE8F2A66-87FB-4E5D-9E9D-31BAF3253835}" destId="{2F68AF45-AAA4-4769-8874-31E0C90197F0}" srcOrd="0" destOrd="0" presId="urn:microsoft.com/office/officeart/2005/8/layout/bProcess3"/>
    <dgm:cxn modelId="{575B3D18-2E4C-4BE8-8B4D-6708027EF0C3}" type="presOf" srcId="{57C5FB8F-84A2-491B-8967-B8C572E425EA}" destId="{DCBF471B-3B95-4150-BC0F-F789AE65B3F6}" srcOrd="0" destOrd="0" presId="urn:microsoft.com/office/officeart/2005/8/layout/bProcess3"/>
    <dgm:cxn modelId="{0BD8F51B-3390-46CB-8A99-DED8CB52DD4B}" type="presOf" srcId="{1A766B5B-3140-489B-85C8-6EA4593B4BAC}" destId="{27428051-873B-40C7-80C9-9EFBFA505495}" srcOrd="0" destOrd="0" presId="urn:microsoft.com/office/officeart/2005/8/layout/bProcess3"/>
    <dgm:cxn modelId="{04EB2D1E-854C-42BD-88E2-10501BC1F297}" type="presOf" srcId="{F6650D04-8BA5-4633-B084-91EA7B210D9E}" destId="{B85B9F39-4F4E-460C-9B47-5910563C99BC}" srcOrd="1" destOrd="0" presId="urn:microsoft.com/office/officeart/2005/8/layout/bProcess3"/>
    <dgm:cxn modelId="{DB4CBC21-DAE1-4057-BF2B-BE544639207C}" type="presOf" srcId="{D57651A7-2AE0-4D31-A3BC-2CE01351F63A}" destId="{0D75A2DF-7530-4B58-BDE0-190FC08DF7BB}" srcOrd="0" destOrd="0" presId="urn:microsoft.com/office/officeart/2005/8/layout/bProcess3"/>
    <dgm:cxn modelId="{E2075D31-57CE-4126-BF82-E3C42F884C2A}" type="presOf" srcId="{AE8F2A66-87FB-4E5D-9E9D-31BAF3253835}" destId="{03317EB4-18DB-4B9E-80CD-12BE1936BB7A}" srcOrd="1" destOrd="0" presId="urn:microsoft.com/office/officeart/2005/8/layout/bProcess3"/>
    <dgm:cxn modelId="{6CD67634-51A2-48B1-B86A-D6E480781DE8}" srcId="{F0146DED-E0E9-4707-8B05-0045C4DB2546}" destId="{28B9C67C-617A-44E4-9878-70E53F990AFB}" srcOrd="0" destOrd="0" parTransId="{1A050A74-01A5-458C-890A-D39570B4AE2B}" sibTransId="{60E1A721-56DF-4DB7-8FD8-5ABF6DB7ACFD}"/>
    <dgm:cxn modelId="{44055535-C4C8-4171-9EC3-33AD1ABC821E}" type="presOf" srcId="{D57651A7-2AE0-4D31-A3BC-2CE01351F63A}" destId="{4AA8D378-151E-4963-817B-4A08C192EBC7}" srcOrd="1" destOrd="0" presId="urn:microsoft.com/office/officeart/2005/8/layout/bProcess3"/>
    <dgm:cxn modelId="{77F17641-50EA-4B38-AF80-CF99493FCC73}" type="presOf" srcId="{3012C778-1CF9-4B75-A787-92AC0DA9A855}" destId="{2143DAD3-64FB-433B-ABB4-57D05D661073}" srcOrd="1" destOrd="0" presId="urn:microsoft.com/office/officeart/2005/8/layout/bProcess3"/>
    <dgm:cxn modelId="{823F3B68-A9B8-4BF1-AAD0-EE9F9AE9FA25}" srcId="{F0146DED-E0E9-4707-8B05-0045C4DB2546}" destId="{78850705-3502-4537-AD7F-778C55DB601A}" srcOrd="1" destOrd="0" parTransId="{DE499189-2252-454C-BBE2-D19476836B33}" sibTransId="{F6650D04-8BA5-4633-B084-91EA7B210D9E}"/>
    <dgm:cxn modelId="{8182AC4A-54E0-459D-9103-B682922C1DA4}" srcId="{F0146DED-E0E9-4707-8B05-0045C4DB2546}" destId="{C23975EF-07CB-4F38-8FF4-922E76F95CCE}" srcOrd="6" destOrd="0" parTransId="{A425F875-7443-42F6-BB75-0677C2CD898F}" sibTransId="{AE8F2A66-87FB-4E5D-9E9D-31BAF3253835}"/>
    <dgm:cxn modelId="{E823FA4B-48C8-480C-A0E1-F9A26FA8F9FC}" srcId="{F0146DED-E0E9-4707-8B05-0045C4DB2546}" destId="{672CFFC6-BDD6-4E7A-83F3-05FA589DA793}" srcOrd="7" destOrd="0" parTransId="{0385823A-AAEC-4B78-8B9C-D0371DAB982A}" sibTransId="{0092D8B4-0BCB-4499-B555-AC2F257D5CA4}"/>
    <dgm:cxn modelId="{71B1306C-2012-443D-B7C4-3429456EE82F}" type="presOf" srcId="{F6650D04-8BA5-4633-B084-91EA7B210D9E}" destId="{AD5053B2-5CAA-4957-8C22-FC1171BB8ED0}" srcOrd="0" destOrd="0" presId="urn:microsoft.com/office/officeart/2005/8/layout/bProcess3"/>
    <dgm:cxn modelId="{25DCE175-E788-4E4C-BF8C-A7A87BF5ACD8}" type="presOf" srcId="{BB896738-C795-4161-A1DE-4BE1263FCF38}" destId="{5C327446-1EE4-4067-ABAC-93C578FB5D9F}" srcOrd="1" destOrd="0" presId="urn:microsoft.com/office/officeart/2005/8/layout/bProcess3"/>
    <dgm:cxn modelId="{C1282457-378E-4314-8941-880283F2C8F4}" type="presOf" srcId="{22F8117B-E179-4788-9033-809DC1792864}" destId="{67558C5F-51D6-4EF1-BD82-7ABB7EF98A6C}" srcOrd="0" destOrd="0" presId="urn:microsoft.com/office/officeart/2005/8/layout/bProcess3"/>
    <dgm:cxn modelId="{668D077E-4271-41E8-8963-53336BB5ABC3}" type="presOf" srcId="{672CFFC6-BDD6-4E7A-83F3-05FA589DA793}" destId="{400B3128-A436-423A-9DAB-0B9CD8DDC5AC}" srcOrd="0" destOrd="0" presId="urn:microsoft.com/office/officeart/2005/8/layout/bProcess3"/>
    <dgm:cxn modelId="{AE038A7E-A2A7-4AC1-BCC2-45B84592A4E2}" type="presOf" srcId="{F0146DED-E0E9-4707-8B05-0045C4DB2546}" destId="{F03BCC5C-CCCC-4571-AB5D-D696E44BBEAC}" srcOrd="0" destOrd="0" presId="urn:microsoft.com/office/officeart/2005/8/layout/bProcess3"/>
    <dgm:cxn modelId="{18557587-3FA7-4266-B846-443872FCD38D}" type="presOf" srcId="{0092D8B4-0BCB-4499-B555-AC2F257D5CA4}" destId="{04D13D1A-2EF8-41C8-B845-C6ECB7D4B8D2}" srcOrd="1" destOrd="0" presId="urn:microsoft.com/office/officeart/2005/8/layout/bProcess3"/>
    <dgm:cxn modelId="{1A89548D-5F9F-4295-8E33-06C5F6B7126E}" type="presOf" srcId="{3012C778-1CF9-4B75-A787-92AC0DA9A855}" destId="{AD704FB1-C3B1-428A-B0A0-2798023ECC81}" srcOrd="0" destOrd="0" presId="urn:microsoft.com/office/officeart/2005/8/layout/bProcess3"/>
    <dgm:cxn modelId="{5D44FB8D-BE07-4B8C-A86D-D01E76101A86}" type="presOf" srcId="{BB896738-C795-4161-A1DE-4BE1263FCF38}" destId="{7E237CFF-CBBD-4B96-8835-80707F1FBF94}" srcOrd="0" destOrd="0" presId="urn:microsoft.com/office/officeart/2005/8/layout/bProcess3"/>
    <dgm:cxn modelId="{47A5F09B-D8C7-4EBB-8959-0DC28F0C20FC}" type="presOf" srcId="{1A766B5B-3140-489B-85C8-6EA4593B4BAC}" destId="{AEA1B374-ADED-4D1E-87DE-8DF3BC9E62EE}" srcOrd="1" destOrd="0" presId="urn:microsoft.com/office/officeart/2005/8/layout/bProcess3"/>
    <dgm:cxn modelId="{E33B899E-B92D-4649-B8C0-2D46972A3DA2}" type="presOf" srcId="{D50E7EF5-FCDD-46BB-A83E-6CC8C010A350}" destId="{44D8066C-E92A-4FF6-834F-B59485D0BFB5}" srcOrd="0" destOrd="0" presId="urn:microsoft.com/office/officeart/2005/8/layout/bProcess3"/>
    <dgm:cxn modelId="{AA6127A7-C0B0-4E0F-9992-83306E8B5FE5}" type="presOf" srcId="{529E5DC8-B0B7-486C-A080-CDF296327229}" destId="{42999171-A6AC-4312-9E85-EC6EB4AD5E01}" srcOrd="0" destOrd="0" presId="urn:microsoft.com/office/officeart/2005/8/layout/bProcess3"/>
    <dgm:cxn modelId="{7405F4B4-4A2B-49E5-9FEF-AC9655F562F1}" srcId="{F0146DED-E0E9-4707-8B05-0045C4DB2546}" destId="{22F8117B-E179-4788-9033-809DC1792864}" srcOrd="8" destOrd="0" parTransId="{5039C4B4-1B53-4445-8F3E-886DA23B6F22}" sibTransId="{E4353F33-33D6-49EE-BE54-C22A4E398033}"/>
    <dgm:cxn modelId="{DF2A0FB7-0283-4A27-9F2F-A1F0E8F25819}" type="presOf" srcId="{AADFDFEE-1374-439C-B5E7-A71F9448A7DA}" destId="{4B89AD54-3681-40FA-8B24-1DB7B9B44857}" srcOrd="0" destOrd="0" presId="urn:microsoft.com/office/officeart/2005/8/layout/bProcess3"/>
    <dgm:cxn modelId="{0C3DC4BB-B441-4F23-AB71-F07AB9CFC22F}" type="presOf" srcId="{60E1A721-56DF-4DB7-8FD8-5ABF6DB7ACFD}" destId="{9CD90B42-A0BB-481A-AE3D-B9BF154C5676}" srcOrd="1" destOrd="0" presId="urn:microsoft.com/office/officeart/2005/8/layout/bProcess3"/>
    <dgm:cxn modelId="{1FDDD6BB-B416-4248-8C83-03FC8859B4C2}" type="presOf" srcId="{28B9C67C-617A-44E4-9878-70E53F990AFB}" destId="{6DCCEDD1-B4EC-4164-95EF-A2DB7A23561C}" srcOrd="0" destOrd="0" presId="urn:microsoft.com/office/officeart/2005/8/layout/bProcess3"/>
    <dgm:cxn modelId="{C1992FD9-4F41-41A9-A3CB-72C8D1EAD73B}" type="presOf" srcId="{60E1A721-56DF-4DB7-8FD8-5ABF6DB7ACFD}" destId="{CB33F2C0-BFE3-42D8-8D4A-53D412F3E2F8}" srcOrd="0" destOrd="0" presId="urn:microsoft.com/office/officeart/2005/8/layout/bProcess3"/>
    <dgm:cxn modelId="{838935E1-AAA6-4BC6-9EAB-CCE943E3223F}" srcId="{F0146DED-E0E9-4707-8B05-0045C4DB2546}" destId="{AADFDFEE-1374-439C-B5E7-A71F9448A7DA}" srcOrd="4" destOrd="0" parTransId="{191998C2-52CC-42C7-986C-7C6D37CB4390}" sibTransId="{1A766B5B-3140-489B-85C8-6EA4593B4BAC}"/>
    <dgm:cxn modelId="{727AD3E3-FD30-499F-B5D5-FA0623CE6D1F}" srcId="{F0146DED-E0E9-4707-8B05-0045C4DB2546}" destId="{529E5DC8-B0B7-486C-A080-CDF296327229}" srcOrd="2" destOrd="0" parTransId="{1C231ACC-4DD1-416F-B436-7027805CDA31}" sibTransId="{BB896738-C795-4161-A1DE-4BE1263FCF38}"/>
    <dgm:cxn modelId="{AE7595E4-20BC-4DB2-8108-A05AFAAAD0FF}" type="presOf" srcId="{C23975EF-07CB-4F38-8FF4-922E76F95CCE}" destId="{889940F6-A80B-41B7-84FA-1916E66230C5}" srcOrd="0" destOrd="0" presId="urn:microsoft.com/office/officeart/2005/8/layout/bProcess3"/>
    <dgm:cxn modelId="{C6D905F1-6E94-40BD-B2A0-85F0B7D98C98}" type="presOf" srcId="{78850705-3502-4537-AD7F-778C55DB601A}" destId="{422781BD-C807-471F-AFB0-2C038C916B10}" srcOrd="0" destOrd="0" presId="urn:microsoft.com/office/officeart/2005/8/layout/bProcess3"/>
    <dgm:cxn modelId="{F3A41AF8-6A63-4F9D-B05F-944AB829CD7C}" type="presOf" srcId="{0092D8B4-0BCB-4499-B555-AC2F257D5CA4}" destId="{A15881F9-309D-40B6-B1A5-BEE80494D1B9}" srcOrd="0" destOrd="0" presId="urn:microsoft.com/office/officeart/2005/8/layout/bProcess3"/>
    <dgm:cxn modelId="{6B52B2AD-6FCA-45E1-92BE-A5D60D5EAB59}" type="presParOf" srcId="{F03BCC5C-CCCC-4571-AB5D-D696E44BBEAC}" destId="{6DCCEDD1-B4EC-4164-95EF-A2DB7A23561C}" srcOrd="0" destOrd="0" presId="urn:microsoft.com/office/officeart/2005/8/layout/bProcess3"/>
    <dgm:cxn modelId="{6F47C90E-A218-4261-92A0-A16A223A8E0B}" type="presParOf" srcId="{F03BCC5C-CCCC-4571-AB5D-D696E44BBEAC}" destId="{CB33F2C0-BFE3-42D8-8D4A-53D412F3E2F8}" srcOrd="1" destOrd="0" presId="urn:microsoft.com/office/officeart/2005/8/layout/bProcess3"/>
    <dgm:cxn modelId="{005A2A48-9C1E-4124-8198-484903943049}" type="presParOf" srcId="{CB33F2C0-BFE3-42D8-8D4A-53D412F3E2F8}" destId="{9CD90B42-A0BB-481A-AE3D-B9BF154C5676}" srcOrd="0" destOrd="0" presId="urn:microsoft.com/office/officeart/2005/8/layout/bProcess3"/>
    <dgm:cxn modelId="{E6F635CA-06E8-4759-83D1-EF2E353E8C25}" type="presParOf" srcId="{F03BCC5C-CCCC-4571-AB5D-D696E44BBEAC}" destId="{422781BD-C807-471F-AFB0-2C038C916B10}" srcOrd="2" destOrd="0" presId="urn:microsoft.com/office/officeart/2005/8/layout/bProcess3"/>
    <dgm:cxn modelId="{606BDB99-036A-4E61-84C1-545E3BB5F516}" type="presParOf" srcId="{F03BCC5C-CCCC-4571-AB5D-D696E44BBEAC}" destId="{AD5053B2-5CAA-4957-8C22-FC1171BB8ED0}" srcOrd="3" destOrd="0" presId="urn:microsoft.com/office/officeart/2005/8/layout/bProcess3"/>
    <dgm:cxn modelId="{2CAE9879-E1A1-4CFD-849A-3547D797D988}" type="presParOf" srcId="{AD5053B2-5CAA-4957-8C22-FC1171BB8ED0}" destId="{B85B9F39-4F4E-460C-9B47-5910563C99BC}" srcOrd="0" destOrd="0" presId="urn:microsoft.com/office/officeart/2005/8/layout/bProcess3"/>
    <dgm:cxn modelId="{03098EB9-6539-425E-B9F9-C0DA756624DF}" type="presParOf" srcId="{F03BCC5C-CCCC-4571-AB5D-D696E44BBEAC}" destId="{42999171-A6AC-4312-9E85-EC6EB4AD5E01}" srcOrd="4" destOrd="0" presId="urn:microsoft.com/office/officeart/2005/8/layout/bProcess3"/>
    <dgm:cxn modelId="{5D239986-3661-467B-BFBF-B828CCADEE36}" type="presParOf" srcId="{F03BCC5C-CCCC-4571-AB5D-D696E44BBEAC}" destId="{7E237CFF-CBBD-4B96-8835-80707F1FBF94}" srcOrd="5" destOrd="0" presId="urn:microsoft.com/office/officeart/2005/8/layout/bProcess3"/>
    <dgm:cxn modelId="{A87FC980-A116-46FA-9FCD-F90DC4471A2B}" type="presParOf" srcId="{7E237CFF-CBBD-4B96-8835-80707F1FBF94}" destId="{5C327446-1EE4-4067-ABAC-93C578FB5D9F}" srcOrd="0" destOrd="0" presId="urn:microsoft.com/office/officeart/2005/8/layout/bProcess3"/>
    <dgm:cxn modelId="{99719F20-F9BB-4497-96FC-57FC989CB17D}" type="presParOf" srcId="{F03BCC5C-CCCC-4571-AB5D-D696E44BBEAC}" destId="{DCBF471B-3B95-4150-BC0F-F789AE65B3F6}" srcOrd="6" destOrd="0" presId="urn:microsoft.com/office/officeart/2005/8/layout/bProcess3"/>
    <dgm:cxn modelId="{EC9F8075-DCFD-4C00-A800-5F076B4261E1}" type="presParOf" srcId="{F03BCC5C-CCCC-4571-AB5D-D696E44BBEAC}" destId="{AD704FB1-C3B1-428A-B0A0-2798023ECC81}" srcOrd="7" destOrd="0" presId="urn:microsoft.com/office/officeart/2005/8/layout/bProcess3"/>
    <dgm:cxn modelId="{994BB6EA-E753-478B-B533-23CB0814B42A}" type="presParOf" srcId="{AD704FB1-C3B1-428A-B0A0-2798023ECC81}" destId="{2143DAD3-64FB-433B-ABB4-57D05D661073}" srcOrd="0" destOrd="0" presId="urn:microsoft.com/office/officeart/2005/8/layout/bProcess3"/>
    <dgm:cxn modelId="{559E5E09-B70F-46C4-8671-24B0115C54B1}" type="presParOf" srcId="{F03BCC5C-CCCC-4571-AB5D-D696E44BBEAC}" destId="{4B89AD54-3681-40FA-8B24-1DB7B9B44857}" srcOrd="8" destOrd="0" presId="urn:microsoft.com/office/officeart/2005/8/layout/bProcess3"/>
    <dgm:cxn modelId="{1FBF5D2B-7CB6-4F80-81DB-81DBDF93B84C}" type="presParOf" srcId="{F03BCC5C-CCCC-4571-AB5D-D696E44BBEAC}" destId="{27428051-873B-40C7-80C9-9EFBFA505495}" srcOrd="9" destOrd="0" presId="urn:microsoft.com/office/officeart/2005/8/layout/bProcess3"/>
    <dgm:cxn modelId="{F29B1C59-2D1B-47A0-94AD-438446E5108F}" type="presParOf" srcId="{27428051-873B-40C7-80C9-9EFBFA505495}" destId="{AEA1B374-ADED-4D1E-87DE-8DF3BC9E62EE}" srcOrd="0" destOrd="0" presId="urn:microsoft.com/office/officeart/2005/8/layout/bProcess3"/>
    <dgm:cxn modelId="{A76A04BD-E254-47F0-BBBE-5C2322349B14}" type="presParOf" srcId="{F03BCC5C-CCCC-4571-AB5D-D696E44BBEAC}" destId="{44D8066C-E92A-4FF6-834F-B59485D0BFB5}" srcOrd="10" destOrd="0" presId="urn:microsoft.com/office/officeart/2005/8/layout/bProcess3"/>
    <dgm:cxn modelId="{7E031737-3A11-486D-8DC2-A034CE0D24A4}" type="presParOf" srcId="{F03BCC5C-CCCC-4571-AB5D-D696E44BBEAC}" destId="{0D75A2DF-7530-4B58-BDE0-190FC08DF7BB}" srcOrd="11" destOrd="0" presId="urn:microsoft.com/office/officeart/2005/8/layout/bProcess3"/>
    <dgm:cxn modelId="{D12697C8-4D40-411C-843D-064DA9009019}" type="presParOf" srcId="{0D75A2DF-7530-4B58-BDE0-190FC08DF7BB}" destId="{4AA8D378-151E-4963-817B-4A08C192EBC7}" srcOrd="0" destOrd="0" presId="urn:microsoft.com/office/officeart/2005/8/layout/bProcess3"/>
    <dgm:cxn modelId="{CF68FAB5-C4DC-4457-AFC2-C0BE782818AD}" type="presParOf" srcId="{F03BCC5C-CCCC-4571-AB5D-D696E44BBEAC}" destId="{889940F6-A80B-41B7-84FA-1916E66230C5}" srcOrd="12" destOrd="0" presId="urn:microsoft.com/office/officeart/2005/8/layout/bProcess3"/>
    <dgm:cxn modelId="{B12CEE0C-CDC5-42D1-B1C9-70E3F4333512}" type="presParOf" srcId="{F03BCC5C-CCCC-4571-AB5D-D696E44BBEAC}" destId="{2F68AF45-AAA4-4769-8874-31E0C90197F0}" srcOrd="13" destOrd="0" presId="urn:microsoft.com/office/officeart/2005/8/layout/bProcess3"/>
    <dgm:cxn modelId="{5C582C9C-0872-41AA-B519-C071CC8B7BAE}" type="presParOf" srcId="{2F68AF45-AAA4-4769-8874-31E0C90197F0}" destId="{03317EB4-18DB-4B9E-80CD-12BE1936BB7A}" srcOrd="0" destOrd="0" presId="urn:microsoft.com/office/officeart/2005/8/layout/bProcess3"/>
    <dgm:cxn modelId="{FB0F2E6D-171D-41CB-A694-2D0D235E3174}" type="presParOf" srcId="{F03BCC5C-CCCC-4571-AB5D-D696E44BBEAC}" destId="{400B3128-A436-423A-9DAB-0B9CD8DDC5AC}" srcOrd="14" destOrd="0" presId="urn:microsoft.com/office/officeart/2005/8/layout/bProcess3"/>
    <dgm:cxn modelId="{5308F040-59FA-43AA-8C84-CA00E16985DD}" type="presParOf" srcId="{F03BCC5C-CCCC-4571-AB5D-D696E44BBEAC}" destId="{A15881F9-309D-40B6-B1A5-BEE80494D1B9}" srcOrd="15" destOrd="0" presId="urn:microsoft.com/office/officeart/2005/8/layout/bProcess3"/>
    <dgm:cxn modelId="{135EA6EF-B537-4FFA-8207-7F2E821D0F20}" type="presParOf" srcId="{A15881F9-309D-40B6-B1A5-BEE80494D1B9}" destId="{04D13D1A-2EF8-41C8-B845-C6ECB7D4B8D2}" srcOrd="0" destOrd="0" presId="urn:microsoft.com/office/officeart/2005/8/layout/bProcess3"/>
    <dgm:cxn modelId="{6D829C3F-3BC7-4EF4-8E71-512CBE1C7113}" type="presParOf" srcId="{F03BCC5C-CCCC-4571-AB5D-D696E44BBEAC}" destId="{67558C5F-51D6-4EF1-BD82-7ABB7EF98A6C}" srcOrd="16" destOrd="0" presId="urn:microsoft.com/office/officeart/2005/8/layout/bProcess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B78336B-6BDD-4F14-A77C-68F62CE45CC8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A59C8F07-78F9-4357-904F-7BCC07947181}">
      <dgm:prSet/>
      <dgm:spPr/>
      <dgm:t>
        <a:bodyPr/>
        <a:lstStyle/>
        <a:p>
          <a:r>
            <a:rPr lang="en" dirty="0"/>
            <a:t>Biology</a:t>
          </a:r>
        </a:p>
      </dgm:t>
    </dgm:pt>
    <dgm:pt modelId="{AD84A470-1C7F-4B10-A143-423ACE376491}" type="parTrans" cxnId="{99214D65-5E68-4595-A647-E7CCECB23BCC}">
      <dgm:prSet/>
      <dgm:spPr/>
      <dgm:t>
        <a:bodyPr/>
        <a:lstStyle/>
        <a:p>
          <a:endParaRPr lang="en-US"/>
        </a:p>
      </dgm:t>
    </dgm:pt>
    <dgm:pt modelId="{7AF4B43E-04D4-496C-8359-D630DCEB3B1A}" type="sibTrans" cxnId="{99214D65-5E68-4595-A647-E7CCECB23BCC}">
      <dgm:prSet/>
      <dgm:spPr/>
      <dgm:t>
        <a:bodyPr/>
        <a:lstStyle/>
        <a:p>
          <a:endParaRPr lang="en-US"/>
        </a:p>
      </dgm:t>
    </dgm:pt>
    <dgm:pt modelId="{97D80E24-4F42-4235-9EBE-3EC5F6517F6E}">
      <dgm:prSet/>
      <dgm:spPr/>
      <dgm:t>
        <a:bodyPr/>
        <a:lstStyle/>
        <a:p>
          <a:r>
            <a:rPr lang="en"/>
            <a:t>Human Genomics</a:t>
          </a:r>
          <a:endParaRPr lang="en" dirty="0"/>
        </a:p>
      </dgm:t>
    </dgm:pt>
    <dgm:pt modelId="{5C436A15-0170-44F4-B551-FA8C7B06C778}" type="parTrans" cxnId="{CF7F6019-EDCE-45E9-BBC2-BD9D1AD9A8D2}">
      <dgm:prSet/>
      <dgm:spPr/>
      <dgm:t>
        <a:bodyPr/>
        <a:lstStyle/>
        <a:p>
          <a:endParaRPr lang="en-US"/>
        </a:p>
      </dgm:t>
    </dgm:pt>
    <dgm:pt modelId="{8E86ED70-9C08-4724-9D43-82E8B96686C7}" type="sibTrans" cxnId="{CF7F6019-EDCE-45E9-BBC2-BD9D1AD9A8D2}">
      <dgm:prSet/>
      <dgm:spPr/>
      <dgm:t>
        <a:bodyPr/>
        <a:lstStyle/>
        <a:p>
          <a:endParaRPr lang="en-US"/>
        </a:p>
      </dgm:t>
    </dgm:pt>
    <dgm:pt modelId="{DA5FEEEA-1668-4424-A444-2CB552CC73F5}">
      <dgm:prSet/>
      <dgm:spPr/>
      <dgm:t>
        <a:bodyPr/>
        <a:lstStyle/>
        <a:p>
          <a:r>
            <a:rPr lang="en" dirty="0"/>
            <a:t>Oncology, Immunology, Neurology, Rare Diseases</a:t>
          </a:r>
        </a:p>
      </dgm:t>
    </dgm:pt>
    <dgm:pt modelId="{D64E0720-FD3D-4637-AA33-678A962E5594}" type="parTrans" cxnId="{E5C66199-51E1-438B-8F43-6A334D21757A}">
      <dgm:prSet/>
      <dgm:spPr/>
      <dgm:t>
        <a:bodyPr/>
        <a:lstStyle/>
        <a:p>
          <a:endParaRPr lang="en-US"/>
        </a:p>
      </dgm:t>
    </dgm:pt>
    <dgm:pt modelId="{106A8B11-041B-4C6D-9F25-E52697362722}" type="sibTrans" cxnId="{E5C66199-51E1-438B-8F43-6A334D21757A}">
      <dgm:prSet/>
      <dgm:spPr/>
      <dgm:t>
        <a:bodyPr/>
        <a:lstStyle/>
        <a:p>
          <a:endParaRPr lang="en-US"/>
        </a:p>
      </dgm:t>
    </dgm:pt>
    <dgm:pt modelId="{7997CB33-4B40-4770-AB9D-90FABB2F0EBC}">
      <dgm:prSet/>
      <dgm:spPr/>
      <dgm:t>
        <a:bodyPr/>
        <a:lstStyle/>
        <a:p>
          <a:r>
            <a:rPr lang="en" dirty="0"/>
            <a:t>Infectious Diseases</a:t>
          </a:r>
        </a:p>
      </dgm:t>
    </dgm:pt>
    <dgm:pt modelId="{CAF3305E-322B-4BDB-9F10-8BCF75D72ED3}" type="parTrans" cxnId="{0C25446A-9F52-47A0-AAAC-8DF736C2DA1A}">
      <dgm:prSet/>
      <dgm:spPr/>
      <dgm:t>
        <a:bodyPr/>
        <a:lstStyle/>
        <a:p>
          <a:endParaRPr lang="en-US"/>
        </a:p>
      </dgm:t>
    </dgm:pt>
    <dgm:pt modelId="{E4362E61-FDDD-4AF4-ACAE-A81175F3368E}" type="sibTrans" cxnId="{0C25446A-9F52-47A0-AAAC-8DF736C2DA1A}">
      <dgm:prSet/>
      <dgm:spPr/>
      <dgm:t>
        <a:bodyPr/>
        <a:lstStyle/>
        <a:p>
          <a:endParaRPr lang="en-US"/>
        </a:p>
      </dgm:t>
    </dgm:pt>
    <dgm:pt modelId="{A3538A6F-4341-44C5-BA3E-70163981AAB5}">
      <dgm:prSet/>
      <dgm:spPr/>
      <dgm:t>
        <a:bodyPr/>
        <a:lstStyle/>
        <a:p>
          <a:r>
            <a:rPr lang="en" dirty="0"/>
            <a:t>SARS-CoV-2, Malaria</a:t>
          </a:r>
        </a:p>
      </dgm:t>
    </dgm:pt>
    <dgm:pt modelId="{1135F580-1121-414E-876D-0E4C9961851A}" type="parTrans" cxnId="{E42E44EC-DEE2-41BB-80EB-74DC24988C77}">
      <dgm:prSet/>
      <dgm:spPr/>
      <dgm:t>
        <a:bodyPr/>
        <a:lstStyle/>
        <a:p>
          <a:endParaRPr lang="en-US"/>
        </a:p>
      </dgm:t>
    </dgm:pt>
    <dgm:pt modelId="{2FD2FD3F-0927-4375-A13E-95084C316760}" type="sibTrans" cxnId="{E42E44EC-DEE2-41BB-80EB-74DC24988C77}">
      <dgm:prSet/>
      <dgm:spPr/>
      <dgm:t>
        <a:bodyPr/>
        <a:lstStyle/>
        <a:p>
          <a:endParaRPr lang="en-US"/>
        </a:p>
      </dgm:t>
    </dgm:pt>
    <dgm:pt modelId="{6607D4EE-D0BA-4DD2-ACEB-B058F0990843}">
      <dgm:prSet/>
      <dgm:spPr/>
      <dgm:t>
        <a:bodyPr/>
        <a:lstStyle/>
        <a:p>
          <a:r>
            <a:rPr lang="en" dirty="0"/>
            <a:t>Protein Analysis</a:t>
          </a:r>
        </a:p>
      </dgm:t>
    </dgm:pt>
    <dgm:pt modelId="{99883511-ED56-4E87-A00F-F905F21130E8}" type="parTrans" cxnId="{9738A28F-509A-4931-8A77-0E508B022140}">
      <dgm:prSet/>
      <dgm:spPr/>
      <dgm:t>
        <a:bodyPr/>
        <a:lstStyle/>
        <a:p>
          <a:endParaRPr lang="en-US"/>
        </a:p>
      </dgm:t>
    </dgm:pt>
    <dgm:pt modelId="{0AB2E19A-57ED-4698-8344-82F3F0C8BF60}" type="sibTrans" cxnId="{9738A28F-509A-4931-8A77-0E508B022140}">
      <dgm:prSet/>
      <dgm:spPr/>
      <dgm:t>
        <a:bodyPr/>
        <a:lstStyle/>
        <a:p>
          <a:endParaRPr lang="en-US"/>
        </a:p>
      </dgm:t>
    </dgm:pt>
    <dgm:pt modelId="{90DEB32E-6B86-4FE5-9784-8A52EE1E437B}">
      <dgm:prSet/>
      <dgm:spPr/>
      <dgm:t>
        <a:bodyPr/>
        <a:lstStyle/>
        <a:p>
          <a:r>
            <a:rPr lang="en" dirty="0"/>
            <a:t>Immunoproteins (mAbs, HLA, TCR)</a:t>
          </a:r>
        </a:p>
      </dgm:t>
    </dgm:pt>
    <dgm:pt modelId="{4C093EED-DFFB-4B6A-BDE5-4D0FB91F8594}" type="parTrans" cxnId="{9EC55968-3811-4C0D-AB56-D7CCC5E50D27}">
      <dgm:prSet/>
      <dgm:spPr/>
      <dgm:t>
        <a:bodyPr/>
        <a:lstStyle/>
        <a:p>
          <a:endParaRPr lang="en-US"/>
        </a:p>
      </dgm:t>
    </dgm:pt>
    <dgm:pt modelId="{6797E3C8-254C-40CA-B839-BB9DC96AE78C}" type="sibTrans" cxnId="{9EC55968-3811-4C0D-AB56-D7CCC5E50D27}">
      <dgm:prSet/>
      <dgm:spPr/>
      <dgm:t>
        <a:bodyPr/>
        <a:lstStyle/>
        <a:p>
          <a:endParaRPr lang="en-US"/>
        </a:p>
      </dgm:t>
    </dgm:pt>
    <dgm:pt modelId="{E831F8FE-4C96-4AF6-8DD2-DB31937923A6}">
      <dgm:prSet/>
      <dgm:spPr/>
      <dgm:t>
        <a:bodyPr/>
        <a:lstStyle/>
        <a:p>
          <a:r>
            <a:rPr lang="en" dirty="0"/>
            <a:t>Computer Science</a:t>
          </a:r>
        </a:p>
      </dgm:t>
    </dgm:pt>
    <dgm:pt modelId="{9F25E1AA-DCF7-4F25-8134-D25F377B923E}" type="parTrans" cxnId="{7BCF9F66-CEF9-4736-9EA6-1A7482195433}">
      <dgm:prSet/>
      <dgm:spPr/>
      <dgm:t>
        <a:bodyPr/>
        <a:lstStyle/>
        <a:p>
          <a:endParaRPr lang="en-US"/>
        </a:p>
      </dgm:t>
    </dgm:pt>
    <dgm:pt modelId="{E218FF95-CF8D-4C89-A4BD-E2AA162E6832}" type="sibTrans" cxnId="{7BCF9F66-CEF9-4736-9EA6-1A7482195433}">
      <dgm:prSet/>
      <dgm:spPr/>
      <dgm:t>
        <a:bodyPr/>
        <a:lstStyle/>
        <a:p>
          <a:endParaRPr lang="en-US"/>
        </a:p>
      </dgm:t>
    </dgm:pt>
    <dgm:pt modelId="{B4E13E23-3817-4CFE-B213-BA67C58908B8}">
      <dgm:prSet/>
      <dgm:spPr/>
      <dgm:t>
        <a:bodyPr/>
        <a:lstStyle/>
        <a:p>
          <a:r>
            <a:rPr lang="en" dirty="0"/>
            <a:t>Cloud Scalable Computing</a:t>
          </a:r>
        </a:p>
      </dgm:t>
    </dgm:pt>
    <dgm:pt modelId="{0633725A-8F29-4DAB-A0C9-2B7E2D171687}" type="parTrans" cxnId="{7F42E64B-6D22-45C5-AC60-B1690E270B5A}">
      <dgm:prSet/>
      <dgm:spPr/>
      <dgm:t>
        <a:bodyPr/>
        <a:lstStyle/>
        <a:p>
          <a:endParaRPr lang="en-US"/>
        </a:p>
      </dgm:t>
    </dgm:pt>
    <dgm:pt modelId="{4B99FB4B-0375-4B3E-B6B8-60479ADA192B}" type="sibTrans" cxnId="{7F42E64B-6D22-45C5-AC60-B1690E270B5A}">
      <dgm:prSet/>
      <dgm:spPr/>
      <dgm:t>
        <a:bodyPr/>
        <a:lstStyle/>
        <a:p>
          <a:endParaRPr lang="en-US"/>
        </a:p>
      </dgm:t>
    </dgm:pt>
    <dgm:pt modelId="{9F59D6C3-414D-437E-A651-E3EA2D9909F8}">
      <dgm:prSet/>
      <dgm:spPr/>
      <dgm:t>
        <a:bodyPr/>
        <a:lstStyle/>
        <a:p>
          <a:r>
            <a:rPr lang="en-US" dirty="0"/>
            <a:t>Machine Learning</a:t>
          </a:r>
        </a:p>
      </dgm:t>
    </dgm:pt>
    <dgm:pt modelId="{6FDA42BF-6A5A-44B8-93D5-84EDAFD91FCA}" type="parTrans" cxnId="{E7A62EB4-CDA6-4BFC-93A0-E45A14CCEDFB}">
      <dgm:prSet/>
      <dgm:spPr/>
      <dgm:t>
        <a:bodyPr/>
        <a:lstStyle/>
        <a:p>
          <a:endParaRPr lang="en-US"/>
        </a:p>
      </dgm:t>
    </dgm:pt>
    <dgm:pt modelId="{8B577605-56F4-4033-AF8C-F6DDE09D6507}" type="sibTrans" cxnId="{E7A62EB4-CDA6-4BFC-93A0-E45A14CCEDFB}">
      <dgm:prSet/>
      <dgm:spPr/>
      <dgm:t>
        <a:bodyPr/>
        <a:lstStyle/>
        <a:p>
          <a:endParaRPr lang="en-US"/>
        </a:p>
      </dgm:t>
    </dgm:pt>
    <dgm:pt modelId="{4968C9B4-9B42-488B-9BD1-E7F04C4AE224}" type="pres">
      <dgm:prSet presAssocID="{4B78336B-6BDD-4F14-A77C-68F62CE45CC8}" presName="linear" presStyleCnt="0">
        <dgm:presLayoutVars>
          <dgm:dir/>
          <dgm:animLvl val="lvl"/>
          <dgm:resizeHandles val="exact"/>
        </dgm:presLayoutVars>
      </dgm:prSet>
      <dgm:spPr/>
    </dgm:pt>
    <dgm:pt modelId="{0A5CA3DB-6566-4F39-B1D1-E4770338598D}" type="pres">
      <dgm:prSet presAssocID="{A59C8F07-78F9-4357-904F-7BCC07947181}" presName="parentLin" presStyleCnt="0"/>
      <dgm:spPr/>
    </dgm:pt>
    <dgm:pt modelId="{300C2572-5B18-4872-BD65-B13DE9ABFD20}" type="pres">
      <dgm:prSet presAssocID="{A59C8F07-78F9-4357-904F-7BCC07947181}" presName="parentLeftMargin" presStyleLbl="node1" presStyleIdx="0" presStyleCnt="2"/>
      <dgm:spPr/>
    </dgm:pt>
    <dgm:pt modelId="{1AA25A77-17F1-405A-87E5-635F4CB97C4D}" type="pres">
      <dgm:prSet presAssocID="{A59C8F07-78F9-4357-904F-7BCC07947181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C14EBC5-A9E6-40AB-BEF6-A972A3CF92A5}" type="pres">
      <dgm:prSet presAssocID="{A59C8F07-78F9-4357-904F-7BCC07947181}" presName="negativeSpace" presStyleCnt="0"/>
      <dgm:spPr/>
    </dgm:pt>
    <dgm:pt modelId="{72ABEB3F-22ED-457E-AD8A-B0153D13F2C0}" type="pres">
      <dgm:prSet presAssocID="{A59C8F07-78F9-4357-904F-7BCC07947181}" presName="childText" presStyleLbl="conFgAcc1" presStyleIdx="0" presStyleCnt="2">
        <dgm:presLayoutVars>
          <dgm:bulletEnabled val="1"/>
        </dgm:presLayoutVars>
      </dgm:prSet>
      <dgm:spPr/>
    </dgm:pt>
    <dgm:pt modelId="{40965698-C2D2-4F2A-A315-794486B16684}" type="pres">
      <dgm:prSet presAssocID="{7AF4B43E-04D4-496C-8359-D630DCEB3B1A}" presName="spaceBetweenRectangles" presStyleCnt="0"/>
      <dgm:spPr/>
    </dgm:pt>
    <dgm:pt modelId="{55BE9918-FFD2-4645-A7FB-8E06BBAC8F76}" type="pres">
      <dgm:prSet presAssocID="{E831F8FE-4C96-4AF6-8DD2-DB31937923A6}" presName="parentLin" presStyleCnt="0"/>
      <dgm:spPr/>
    </dgm:pt>
    <dgm:pt modelId="{9D8EF6CC-F104-4EA8-B8A5-762E827DAFF7}" type="pres">
      <dgm:prSet presAssocID="{E831F8FE-4C96-4AF6-8DD2-DB31937923A6}" presName="parentLeftMargin" presStyleLbl="node1" presStyleIdx="0" presStyleCnt="2"/>
      <dgm:spPr/>
    </dgm:pt>
    <dgm:pt modelId="{6AB54913-3359-4904-8C4C-5B012EE9199D}" type="pres">
      <dgm:prSet presAssocID="{E831F8FE-4C96-4AF6-8DD2-DB31937923A6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2E2BB63F-38BD-4DA6-8FF5-C97A40741293}" type="pres">
      <dgm:prSet presAssocID="{E831F8FE-4C96-4AF6-8DD2-DB31937923A6}" presName="negativeSpace" presStyleCnt="0"/>
      <dgm:spPr/>
    </dgm:pt>
    <dgm:pt modelId="{32090545-AB43-4F0E-905C-A2F1D602CE35}" type="pres">
      <dgm:prSet presAssocID="{E831F8FE-4C96-4AF6-8DD2-DB31937923A6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96231300-4E52-4FDB-A39B-A2A6A63A2C47}" type="presOf" srcId="{9F59D6C3-414D-437E-A651-E3EA2D9909F8}" destId="{32090545-AB43-4F0E-905C-A2F1D602CE35}" srcOrd="0" destOrd="1" presId="urn:microsoft.com/office/officeart/2005/8/layout/list1"/>
    <dgm:cxn modelId="{CF7F6019-EDCE-45E9-BBC2-BD9D1AD9A8D2}" srcId="{A59C8F07-78F9-4357-904F-7BCC07947181}" destId="{97D80E24-4F42-4235-9EBE-3EC5F6517F6E}" srcOrd="0" destOrd="0" parTransId="{5C436A15-0170-44F4-B551-FA8C7B06C778}" sibTransId="{8E86ED70-9C08-4724-9D43-82E8B96686C7}"/>
    <dgm:cxn modelId="{C54D062A-3A75-4783-8A47-C971A72A838A}" type="presOf" srcId="{97D80E24-4F42-4235-9EBE-3EC5F6517F6E}" destId="{72ABEB3F-22ED-457E-AD8A-B0153D13F2C0}" srcOrd="0" destOrd="0" presId="urn:microsoft.com/office/officeart/2005/8/layout/list1"/>
    <dgm:cxn modelId="{B6BDE72B-70FA-402F-A561-D1A9FCB03CDE}" type="presOf" srcId="{DA5FEEEA-1668-4424-A444-2CB552CC73F5}" destId="{72ABEB3F-22ED-457E-AD8A-B0153D13F2C0}" srcOrd="0" destOrd="1" presId="urn:microsoft.com/office/officeart/2005/8/layout/list1"/>
    <dgm:cxn modelId="{A920942E-0EE3-4B82-AB66-1CEE254269D2}" type="presOf" srcId="{A59C8F07-78F9-4357-904F-7BCC07947181}" destId="{300C2572-5B18-4872-BD65-B13DE9ABFD20}" srcOrd="0" destOrd="0" presId="urn:microsoft.com/office/officeart/2005/8/layout/list1"/>
    <dgm:cxn modelId="{5048563E-E0C0-4996-BDF0-3A7F553AA2E8}" type="presOf" srcId="{B4E13E23-3817-4CFE-B213-BA67C58908B8}" destId="{32090545-AB43-4F0E-905C-A2F1D602CE35}" srcOrd="0" destOrd="0" presId="urn:microsoft.com/office/officeart/2005/8/layout/list1"/>
    <dgm:cxn modelId="{99214D65-5E68-4595-A647-E7CCECB23BCC}" srcId="{4B78336B-6BDD-4F14-A77C-68F62CE45CC8}" destId="{A59C8F07-78F9-4357-904F-7BCC07947181}" srcOrd="0" destOrd="0" parTransId="{AD84A470-1C7F-4B10-A143-423ACE376491}" sibTransId="{7AF4B43E-04D4-496C-8359-D630DCEB3B1A}"/>
    <dgm:cxn modelId="{7BCF9F66-CEF9-4736-9EA6-1A7482195433}" srcId="{4B78336B-6BDD-4F14-A77C-68F62CE45CC8}" destId="{E831F8FE-4C96-4AF6-8DD2-DB31937923A6}" srcOrd="1" destOrd="0" parTransId="{9F25E1AA-DCF7-4F25-8134-D25F377B923E}" sibTransId="{E218FF95-CF8D-4C89-A4BD-E2AA162E6832}"/>
    <dgm:cxn modelId="{9EC55968-3811-4C0D-AB56-D7CCC5E50D27}" srcId="{6607D4EE-D0BA-4DD2-ACEB-B058F0990843}" destId="{90DEB32E-6B86-4FE5-9784-8A52EE1E437B}" srcOrd="0" destOrd="0" parTransId="{4C093EED-DFFB-4B6A-BDE5-4D0FB91F8594}" sibTransId="{6797E3C8-254C-40CA-B839-BB9DC96AE78C}"/>
    <dgm:cxn modelId="{0C25446A-9F52-47A0-AAAC-8DF736C2DA1A}" srcId="{A59C8F07-78F9-4357-904F-7BCC07947181}" destId="{7997CB33-4B40-4770-AB9D-90FABB2F0EBC}" srcOrd="1" destOrd="0" parTransId="{CAF3305E-322B-4BDB-9F10-8BCF75D72ED3}" sibTransId="{E4362E61-FDDD-4AF4-ACAE-A81175F3368E}"/>
    <dgm:cxn modelId="{7F42E64B-6D22-45C5-AC60-B1690E270B5A}" srcId="{E831F8FE-4C96-4AF6-8DD2-DB31937923A6}" destId="{B4E13E23-3817-4CFE-B213-BA67C58908B8}" srcOrd="0" destOrd="0" parTransId="{0633725A-8F29-4DAB-A0C9-2B7E2D171687}" sibTransId="{4B99FB4B-0375-4B3E-B6B8-60479ADA192B}"/>
    <dgm:cxn modelId="{745C3570-F481-4EF6-B2F7-2019F2A1B9AE}" type="presOf" srcId="{7997CB33-4B40-4770-AB9D-90FABB2F0EBC}" destId="{72ABEB3F-22ED-457E-AD8A-B0153D13F2C0}" srcOrd="0" destOrd="2" presId="urn:microsoft.com/office/officeart/2005/8/layout/list1"/>
    <dgm:cxn modelId="{DAF6CD58-6DEE-42D3-81B1-3CE67BEE1EEF}" type="presOf" srcId="{A59C8F07-78F9-4357-904F-7BCC07947181}" destId="{1AA25A77-17F1-405A-87E5-635F4CB97C4D}" srcOrd="1" destOrd="0" presId="urn:microsoft.com/office/officeart/2005/8/layout/list1"/>
    <dgm:cxn modelId="{7E8ED558-B2E1-4008-A307-61427189B194}" type="presOf" srcId="{E831F8FE-4C96-4AF6-8DD2-DB31937923A6}" destId="{9D8EF6CC-F104-4EA8-B8A5-762E827DAFF7}" srcOrd="0" destOrd="0" presId="urn:microsoft.com/office/officeart/2005/8/layout/list1"/>
    <dgm:cxn modelId="{3E573E7A-865E-426F-8189-46E7DBC1B0DA}" type="presOf" srcId="{A3538A6F-4341-44C5-BA3E-70163981AAB5}" destId="{72ABEB3F-22ED-457E-AD8A-B0153D13F2C0}" srcOrd="0" destOrd="3" presId="urn:microsoft.com/office/officeart/2005/8/layout/list1"/>
    <dgm:cxn modelId="{C1571381-44A3-49D5-8D5E-F6086CEB0683}" type="presOf" srcId="{E831F8FE-4C96-4AF6-8DD2-DB31937923A6}" destId="{6AB54913-3359-4904-8C4C-5B012EE9199D}" srcOrd="1" destOrd="0" presId="urn:microsoft.com/office/officeart/2005/8/layout/list1"/>
    <dgm:cxn modelId="{9738A28F-509A-4931-8A77-0E508B022140}" srcId="{A59C8F07-78F9-4357-904F-7BCC07947181}" destId="{6607D4EE-D0BA-4DD2-ACEB-B058F0990843}" srcOrd="2" destOrd="0" parTransId="{99883511-ED56-4E87-A00F-F905F21130E8}" sibTransId="{0AB2E19A-57ED-4698-8344-82F3F0C8BF60}"/>
    <dgm:cxn modelId="{E5C66199-51E1-438B-8F43-6A334D21757A}" srcId="{97D80E24-4F42-4235-9EBE-3EC5F6517F6E}" destId="{DA5FEEEA-1668-4424-A444-2CB552CC73F5}" srcOrd="0" destOrd="0" parTransId="{D64E0720-FD3D-4637-AA33-678A962E5594}" sibTransId="{106A8B11-041B-4C6D-9F25-E52697362722}"/>
    <dgm:cxn modelId="{AA97339F-8020-453E-93C3-44D1BBA78254}" type="presOf" srcId="{90DEB32E-6B86-4FE5-9784-8A52EE1E437B}" destId="{72ABEB3F-22ED-457E-AD8A-B0153D13F2C0}" srcOrd="0" destOrd="5" presId="urn:microsoft.com/office/officeart/2005/8/layout/list1"/>
    <dgm:cxn modelId="{E7A62EB4-CDA6-4BFC-93A0-E45A14CCEDFB}" srcId="{E831F8FE-4C96-4AF6-8DD2-DB31937923A6}" destId="{9F59D6C3-414D-437E-A651-E3EA2D9909F8}" srcOrd="1" destOrd="0" parTransId="{6FDA42BF-6A5A-44B8-93D5-84EDAFD91FCA}" sibTransId="{8B577605-56F4-4033-AF8C-F6DDE09D6507}"/>
    <dgm:cxn modelId="{BEFBD3B6-5B7B-4DB5-B7BF-815FA130CDEA}" type="presOf" srcId="{6607D4EE-D0BA-4DD2-ACEB-B058F0990843}" destId="{72ABEB3F-22ED-457E-AD8A-B0153D13F2C0}" srcOrd="0" destOrd="4" presId="urn:microsoft.com/office/officeart/2005/8/layout/list1"/>
    <dgm:cxn modelId="{9D1641DF-A272-4F2C-A6DA-1F9236DBFA66}" type="presOf" srcId="{4B78336B-6BDD-4F14-A77C-68F62CE45CC8}" destId="{4968C9B4-9B42-488B-9BD1-E7F04C4AE224}" srcOrd="0" destOrd="0" presId="urn:microsoft.com/office/officeart/2005/8/layout/list1"/>
    <dgm:cxn modelId="{E42E44EC-DEE2-41BB-80EB-74DC24988C77}" srcId="{7997CB33-4B40-4770-AB9D-90FABB2F0EBC}" destId="{A3538A6F-4341-44C5-BA3E-70163981AAB5}" srcOrd="0" destOrd="0" parTransId="{1135F580-1121-414E-876D-0E4C9961851A}" sibTransId="{2FD2FD3F-0927-4375-A13E-95084C316760}"/>
    <dgm:cxn modelId="{A586CB74-7391-4336-A90C-B708ECE28545}" type="presParOf" srcId="{4968C9B4-9B42-488B-9BD1-E7F04C4AE224}" destId="{0A5CA3DB-6566-4F39-B1D1-E4770338598D}" srcOrd="0" destOrd="0" presId="urn:microsoft.com/office/officeart/2005/8/layout/list1"/>
    <dgm:cxn modelId="{21C859AA-010F-4237-8863-BF9302E77C6E}" type="presParOf" srcId="{0A5CA3DB-6566-4F39-B1D1-E4770338598D}" destId="{300C2572-5B18-4872-BD65-B13DE9ABFD20}" srcOrd="0" destOrd="0" presId="urn:microsoft.com/office/officeart/2005/8/layout/list1"/>
    <dgm:cxn modelId="{1B672C33-5FEE-4745-96D9-5FAEF07DB8DE}" type="presParOf" srcId="{0A5CA3DB-6566-4F39-B1D1-E4770338598D}" destId="{1AA25A77-17F1-405A-87E5-635F4CB97C4D}" srcOrd="1" destOrd="0" presId="urn:microsoft.com/office/officeart/2005/8/layout/list1"/>
    <dgm:cxn modelId="{8B8CDB27-98FE-4FAE-AEF4-199F8292B5D5}" type="presParOf" srcId="{4968C9B4-9B42-488B-9BD1-E7F04C4AE224}" destId="{0C14EBC5-A9E6-40AB-BEF6-A972A3CF92A5}" srcOrd="1" destOrd="0" presId="urn:microsoft.com/office/officeart/2005/8/layout/list1"/>
    <dgm:cxn modelId="{F4F1FA98-6737-4CD5-8C8F-543132639CBA}" type="presParOf" srcId="{4968C9B4-9B42-488B-9BD1-E7F04C4AE224}" destId="{72ABEB3F-22ED-457E-AD8A-B0153D13F2C0}" srcOrd="2" destOrd="0" presId="urn:microsoft.com/office/officeart/2005/8/layout/list1"/>
    <dgm:cxn modelId="{720FD5C4-096F-433D-B6C5-B791ECE266A1}" type="presParOf" srcId="{4968C9B4-9B42-488B-9BD1-E7F04C4AE224}" destId="{40965698-C2D2-4F2A-A315-794486B16684}" srcOrd="3" destOrd="0" presId="urn:microsoft.com/office/officeart/2005/8/layout/list1"/>
    <dgm:cxn modelId="{B6C1B57E-6EEF-40B1-B56D-52E33CCD8400}" type="presParOf" srcId="{4968C9B4-9B42-488B-9BD1-E7F04C4AE224}" destId="{55BE9918-FFD2-4645-A7FB-8E06BBAC8F76}" srcOrd="4" destOrd="0" presId="urn:microsoft.com/office/officeart/2005/8/layout/list1"/>
    <dgm:cxn modelId="{A12736EE-9CB5-4254-BF63-55C3ECF55F1F}" type="presParOf" srcId="{55BE9918-FFD2-4645-A7FB-8E06BBAC8F76}" destId="{9D8EF6CC-F104-4EA8-B8A5-762E827DAFF7}" srcOrd="0" destOrd="0" presId="urn:microsoft.com/office/officeart/2005/8/layout/list1"/>
    <dgm:cxn modelId="{F04DFD5F-6D44-4583-9114-F7F73B7BBD26}" type="presParOf" srcId="{55BE9918-FFD2-4645-A7FB-8E06BBAC8F76}" destId="{6AB54913-3359-4904-8C4C-5B012EE9199D}" srcOrd="1" destOrd="0" presId="urn:microsoft.com/office/officeart/2005/8/layout/list1"/>
    <dgm:cxn modelId="{47D238A9-CB31-4742-AEBE-7F5DB1AB3E1D}" type="presParOf" srcId="{4968C9B4-9B42-488B-9BD1-E7F04C4AE224}" destId="{2E2BB63F-38BD-4DA6-8FF5-C97A40741293}" srcOrd="5" destOrd="0" presId="urn:microsoft.com/office/officeart/2005/8/layout/list1"/>
    <dgm:cxn modelId="{362FD1D4-A609-4F5A-B3FD-E1818F3D11CB}" type="presParOf" srcId="{4968C9B4-9B42-488B-9BD1-E7F04C4AE224}" destId="{32090545-AB43-4F0E-905C-A2F1D602CE3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0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774D6CC-D08F-41B6-8C1F-C020AB656E97}" type="doc">
      <dgm:prSet loTypeId="urn:microsoft.com/office/officeart/2005/8/layout/vList5" loCatId="list" qsTypeId="urn:microsoft.com/office/officeart/2005/8/quickstyle/simple1" qsCatId="simple" csTypeId="urn:microsoft.com/office/officeart/2005/8/colors/colorful3" csCatId="colorful" phldr="1"/>
      <dgm:spPr/>
      <dgm:t>
        <a:bodyPr/>
        <a:lstStyle/>
        <a:p>
          <a:endParaRPr lang="en-US"/>
        </a:p>
      </dgm:t>
    </dgm:pt>
    <dgm:pt modelId="{DE6CD148-2E3A-4413-AD4F-D8257F8841F7}">
      <dgm:prSet phldrT="[Text]"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</a:t>
          </a:r>
          <a:r>
            <a:rPr lang="en-US" b="0" i="0" dirty="0" err="1"/>
            <a:t>init</a:t>
          </a:r>
          <a:endParaRPr lang="en-US" dirty="0"/>
        </a:p>
      </dgm:t>
    </dgm:pt>
    <dgm:pt modelId="{ACA59575-89F9-4C21-BD54-4A4F3F2895F0}" type="parTrans" cxnId="{EA7C4B23-A3BC-446D-B869-E2CA7C280780}">
      <dgm:prSet/>
      <dgm:spPr/>
      <dgm:t>
        <a:bodyPr/>
        <a:lstStyle/>
        <a:p>
          <a:endParaRPr lang="en-US"/>
        </a:p>
      </dgm:t>
    </dgm:pt>
    <dgm:pt modelId="{6DD79B66-3596-463E-9D79-483CB6D8401E}" type="sibTrans" cxnId="{EA7C4B23-A3BC-446D-B869-E2CA7C280780}">
      <dgm:prSet/>
      <dgm:spPr/>
      <dgm:t>
        <a:bodyPr/>
        <a:lstStyle/>
        <a:p>
          <a:endParaRPr lang="en-US"/>
        </a:p>
      </dgm:t>
    </dgm:pt>
    <dgm:pt modelId="{D2048CD0-C784-4B90-A0BD-73DF3C1F7D69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clone</a:t>
          </a:r>
        </a:p>
      </dgm:t>
    </dgm:pt>
    <dgm:pt modelId="{80021E3A-3F89-43B7-80FC-4566027270CD}" type="parTrans" cxnId="{E2F8A0E2-98C3-403F-8FC9-C3AC285FF60F}">
      <dgm:prSet/>
      <dgm:spPr/>
      <dgm:t>
        <a:bodyPr/>
        <a:lstStyle/>
        <a:p>
          <a:endParaRPr lang="en-US"/>
        </a:p>
      </dgm:t>
    </dgm:pt>
    <dgm:pt modelId="{E371AD46-7DDB-43BC-A7C5-3ACB5419E478}" type="sibTrans" cxnId="{E2F8A0E2-98C3-403F-8FC9-C3AC285FF60F}">
      <dgm:prSet/>
      <dgm:spPr/>
      <dgm:t>
        <a:bodyPr/>
        <a:lstStyle/>
        <a:p>
          <a:endParaRPr lang="en-US"/>
        </a:p>
      </dgm:t>
    </dgm:pt>
    <dgm:pt modelId="{6698A7A3-3D51-41A2-9FFB-336CF5F184C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commit</a:t>
          </a:r>
        </a:p>
      </dgm:t>
    </dgm:pt>
    <dgm:pt modelId="{3E0BC0A8-E014-4465-AF26-73E5456A92B7}" type="parTrans" cxnId="{5FE50347-7661-4684-BF8B-B54F8558F059}">
      <dgm:prSet/>
      <dgm:spPr/>
      <dgm:t>
        <a:bodyPr/>
        <a:lstStyle/>
        <a:p>
          <a:endParaRPr lang="en-US"/>
        </a:p>
      </dgm:t>
    </dgm:pt>
    <dgm:pt modelId="{17F197BF-B87E-4B31-B30F-B9F5D979179E}" type="sibTrans" cxnId="{5FE50347-7661-4684-BF8B-B54F8558F059}">
      <dgm:prSet/>
      <dgm:spPr/>
      <dgm:t>
        <a:bodyPr/>
        <a:lstStyle/>
        <a:p>
          <a:endParaRPr lang="en-US"/>
        </a:p>
      </dgm:t>
    </dgm:pt>
    <dgm:pt modelId="{F165C66E-3B32-4FCC-BC63-C0E48E13773A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status</a:t>
          </a:r>
        </a:p>
      </dgm:t>
    </dgm:pt>
    <dgm:pt modelId="{418B1B35-FCC1-4532-B2B2-27FACEC6C8E2}" type="parTrans" cxnId="{48956EB4-1CCC-49A2-86C4-EEC67E0E15F4}">
      <dgm:prSet/>
      <dgm:spPr/>
      <dgm:t>
        <a:bodyPr/>
        <a:lstStyle/>
        <a:p>
          <a:endParaRPr lang="en-US"/>
        </a:p>
      </dgm:t>
    </dgm:pt>
    <dgm:pt modelId="{77873B4F-7345-4BD7-8002-73AF98AF0A93}" type="sibTrans" cxnId="{48956EB4-1CCC-49A2-86C4-EEC67E0E15F4}">
      <dgm:prSet/>
      <dgm:spPr/>
      <dgm:t>
        <a:bodyPr/>
        <a:lstStyle/>
        <a:p>
          <a:endParaRPr lang="en-US"/>
        </a:p>
      </dgm:t>
    </dgm:pt>
    <dgm:pt modelId="{3E913E07-91EF-4934-B184-8101BA92CA17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branch</a:t>
          </a:r>
        </a:p>
      </dgm:t>
    </dgm:pt>
    <dgm:pt modelId="{4B0233F5-E7BB-4173-B906-C55B1859C836}" type="parTrans" cxnId="{9B74DCC1-7526-482E-8735-48EC3F55CB31}">
      <dgm:prSet/>
      <dgm:spPr/>
      <dgm:t>
        <a:bodyPr/>
        <a:lstStyle/>
        <a:p>
          <a:endParaRPr lang="en-US"/>
        </a:p>
      </dgm:t>
    </dgm:pt>
    <dgm:pt modelId="{5E3285F3-9C26-4DE4-8073-EDB8E696D9FC}" type="sibTrans" cxnId="{9B74DCC1-7526-482E-8735-48EC3F55CB31}">
      <dgm:prSet/>
      <dgm:spPr/>
      <dgm:t>
        <a:bodyPr/>
        <a:lstStyle/>
        <a:p>
          <a:endParaRPr lang="en-US"/>
        </a:p>
      </dgm:t>
    </dgm:pt>
    <dgm:pt modelId="{AEB4C4E3-F5A6-493D-AA14-EA4DC4CFC3C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merge</a:t>
          </a:r>
        </a:p>
      </dgm:t>
    </dgm:pt>
    <dgm:pt modelId="{4818EC7B-99DD-4248-A326-4CF17ED8D1D5}" type="parTrans" cxnId="{E122E507-60FB-473D-89E4-DBF6F09CDB12}">
      <dgm:prSet/>
      <dgm:spPr/>
      <dgm:t>
        <a:bodyPr/>
        <a:lstStyle/>
        <a:p>
          <a:endParaRPr lang="en-US"/>
        </a:p>
      </dgm:t>
    </dgm:pt>
    <dgm:pt modelId="{37648E05-CC60-4BBC-98A8-24E7289A36ED}" type="sibTrans" cxnId="{E122E507-60FB-473D-89E4-DBF6F09CDB12}">
      <dgm:prSet/>
      <dgm:spPr/>
      <dgm:t>
        <a:bodyPr/>
        <a:lstStyle/>
        <a:p>
          <a:endParaRPr lang="en-US"/>
        </a:p>
      </dgm:t>
    </dgm:pt>
    <dgm:pt modelId="{FF691525-3BA8-4440-8D42-2A04FF5CBDC8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pull</a:t>
          </a:r>
        </a:p>
      </dgm:t>
    </dgm:pt>
    <dgm:pt modelId="{A80E115C-92E2-419A-8875-84A9406C744E}" type="parTrans" cxnId="{4A98E8C7-AA8E-4C7A-A1C6-725B3C4E40FD}">
      <dgm:prSet/>
      <dgm:spPr/>
      <dgm:t>
        <a:bodyPr/>
        <a:lstStyle/>
        <a:p>
          <a:endParaRPr lang="en-US"/>
        </a:p>
      </dgm:t>
    </dgm:pt>
    <dgm:pt modelId="{B908D5CC-8419-433E-B865-352FEAC60105}" type="sibTrans" cxnId="{4A98E8C7-AA8E-4C7A-A1C6-725B3C4E40FD}">
      <dgm:prSet/>
      <dgm:spPr/>
      <dgm:t>
        <a:bodyPr/>
        <a:lstStyle/>
        <a:p>
          <a:endParaRPr lang="en-US"/>
        </a:p>
      </dgm:t>
    </dgm:pt>
    <dgm:pt modelId="{01610EED-88B6-448D-BD26-8C8B7D10E964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0" i="0" dirty="0"/>
            <a:t>git push</a:t>
          </a:r>
        </a:p>
      </dgm:t>
    </dgm:pt>
    <dgm:pt modelId="{F7558672-D1AB-425B-B1FA-456358430C0B}" type="parTrans" cxnId="{27F5DB7A-AFBC-454F-BDB3-C94355CC1DE6}">
      <dgm:prSet/>
      <dgm:spPr/>
      <dgm:t>
        <a:bodyPr/>
        <a:lstStyle/>
        <a:p>
          <a:endParaRPr lang="en-US"/>
        </a:p>
      </dgm:t>
    </dgm:pt>
    <dgm:pt modelId="{D50611C8-8559-4AFB-A653-AF522565E8B7}" type="sibTrans" cxnId="{27F5DB7A-AFBC-454F-BDB3-C94355CC1DE6}">
      <dgm:prSet/>
      <dgm:spPr/>
      <dgm:t>
        <a:bodyPr/>
        <a:lstStyle/>
        <a:p>
          <a:endParaRPr lang="en-US"/>
        </a:p>
      </dgm:t>
    </dgm:pt>
    <dgm:pt modelId="{50988750-42E8-43A4-83CA-D52BE1EF1588}">
      <dgm:prSet phldrT="[Text]"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dirty="0">
            <a:solidFill>
              <a:schemeClr val="bg2"/>
            </a:solidFill>
          </a:endParaRPr>
        </a:p>
      </dgm:t>
    </dgm:pt>
    <dgm:pt modelId="{FB942055-D93B-4E21-8CB6-E5A6D996D86B}" type="parTrans" cxnId="{3EBBB486-33BE-49DB-8587-1CD73CBD53D0}">
      <dgm:prSet/>
      <dgm:spPr/>
      <dgm:t>
        <a:bodyPr/>
        <a:lstStyle/>
        <a:p>
          <a:endParaRPr lang="en-US"/>
        </a:p>
      </dgm:t>
    </dgm:pt>
    <dgm:pt modelId="{37C8646B-4D56-4088-9A08-5443B9702681}" type="sibTrans" cxnId="{3EBBB486-33BE-49DB-8587-1CD73CBD53D0}">
      <dgm:prSet/>
      <dgm:spPr/>
      <dgm:t>
        <a:bodyPr/>
        <a:lstStyle/>
        <a:p>
          <a:endParaRPr lang="en-US"/>
        </a:p>
      </dgm:t>
    </dgm:pt>
    <dgm:pt modelId="{4411F618-3A4E-4724-BF34-75C5F00742FB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Creates a local copy of a project that already exists remotely</a:t>
          </a:r>
        </a:p>
      </dgm:t>
    </dgm:pt>
    <dgm:pt modelId="{4330342F-4E9F-471E-921B-3D8B4C26B3AF}" type="parTrans" cxnId="{6E8F0E85-934C-4CE4-8F3C-F6F15CB8D75F}">
      <dgm:prSet/>
      <dgm:spPr/>
      <dgm:t>
        <a:bodyPr/>
        <a:lstStyle/>
        <a:p>
          <a:endParaRPr lang="en-US"/>
        </a:p>
      </dgm:t>
    </dgm:pt>
    <dgm:pt modelId="{D22B024F-7BB6-4F4B-9FA7-3CC19EA3F972}" type="sibTrans" cxnId="{6E8F0E85-934C-4CE4-8F3C-F6F15CB8D75F}">
      <dgm:prSet/>
      <dgm:spPr/>
      <dgm:t>
        <a:bodyPr/>
        <a:lstStyle/>
        <a:p>
          <a:endParaRPr lang="en-US"/>
        </a:p>
      </dgm:t>
    </dgm:pt>
    <dgm:pt modelId="{13BA7E33-7BA2-4436-BA85-90EB9EAC15C5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gm:t>
    </dgm:pt>
    <dgm:pt modelId="{EF7A75FE-CBCD-4D5B-AC7C-44C54B1A2EC2}" type="parTrans" cxnId="{470869C3-92FD-4C9B-AF1E-A988075AF64D}">
      <dgm:prSet/>
      <dgm:spPr/>
      <dgm:t>
        <a:bodyPr/>
        <a:lstStyle/>
        <a:p>
          <a:endParaRPr lang="en-US"/>
        </a:p>
      </dgm:t>
    </dgm:pt>
    <dgm:pt modelId="{637ACBDB-92FD-495E-ABCC-8D6E830BB947}" type="sibTrans" cxnId="{470869C3-92FD-4C9B-AF1E-A988075AF64D}">
      <dgm:prSet/>
      <dgm:spPr/>
      <dgm:t>
        <a:bodyPr/>
        <a:lstStyle/>
        <a:p>
          <a:endParaRPr lang="en-US"/>
        </a:p>
      </dgm:t>
    </dgm:pt>
    <dgm:pt modelId="{EFA20FB6-F653-4B68-9A6A-138133A6BDD8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status of changes as untracked, modified, or staged</a:t>
          </a:r>
        </a:p>
      </dgm:t>
    </dgm:pt>
    <dgm:pt modelId="{56B5F53E-F803-43BD-9FCE-D6EB44F9C3D9}" type="parTrans" cxnId="{9740D38C-CFD4-4EA3-95C2-B16FF112A978}">
      <dgm:prSet/>
      <dgm:spPr/>
      <dgm:t>
        <a:bodyPr/>
        <a:lstStyle/>
        <a:p>
          <a:endParaRPr lang="en-US"/>
        </a:p>
      </dgm:t>
    </dgm:pt>
    <dgm:pt modelId="{5C31A6B7-A0B3-44CE-B87A-53C8ED10F4B8}" type="sibTrans" cxnId="{9740D38C-CFD4-4EA3-95C2-B16FF112A978}">
      <dgm:prSet/>
      <dgm:spPr/>
      <dgm:t>
        <a:bodyPr/>
        <a:lstStyle/>
        <a:p>
          <a:endParaRPr lang="en-US"/>
        </a:p>
      </dgm:t>
    </dgm:pt>
    <dgm:pt modelId="{1A30D4AA-4449-4769-82F9-3920099314C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Shows the branches being worked on locally.</a:t>
          </a:r>
        </a:p>
      </dgm:t>
    </dgm:pt>
    <dgm:pt modelId="{BFFB07A6-F762-4571-8009-1CB19429A3A3}" type="parTrans" cxnId="{5C50B7A8-880E-4B92-B7CE-1719BECC3322}">
      <dgm:prSet/>
      <dgm:spPr/>
      <dgm:t>
        <a:bodyPr/>
        <a:lstStyle/>
        <a:p>
          <a:endParaRPr lang="en-US"/>
        </a:p>
      </dgm:t>
    </dgm:pt>
    <dgm:pt modelId="{D01E6C0C-8BF0-4743-BDFE-067C159551BE}" type="sibTrans" cxnId="{5C50B7A8-880E-4B92-B7CE-1719BECC3322}">
      <dgm:prSet/>
      <dgm:spPr/>
      <dgm:t>
        <a:bodyPr/>
        <a:lstStyle/>
        <a:p>
          <a:endParaRPr lang="en-US"/>
        </a:p>
      </dgm:t>
    </dgm:pt>
    <dgm:pt modelId="{BC7EFEF1-2A2B-4AFE-9B89-BD266864E59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Merges lines of development together</a:t>
          </a:r>
        </a:p>
      </dgm:t>
    </dgm:pt>
    <dgm:pt modelId="{E710D88E-1476-4849-863D-B5F4F9DE5EB3}" type="parTrans" cxnId="{5AE34417-9986-4C8C-8CAB-9FD58ED2F444}">
      <dgm:prSet/>
      <dgm:spPr/>
      <dgm:t>
        <a:bodyPr/>
        <a:lstStyle/>
        <a:p>
          <a:endParaRPr lang="en-US"/>
        </a:p>
      </dgm:t>
    </dgm:pt>
    <dgm:pt modelId="{235DC329-8069-4100-8814-AD24855D1F98}" type="sibTrans" cxnId="{5AE34417-9986-4C8C-8CAB-9FD58ED2F444}">
      <dgm:prSet/>
      <dgm:spPr/>
      <dgm:t>
        <a:bodyPr/>
        <a:lstStyle/>
        <a:p>
          <a:endParaRPr lang="en-US"/>
        </a:p>
      </dgm:t>
    </dgm:pt>
    <dgm:pt modelId="{342F6C1D-DA72-44FB-8C24-0AB254B4B953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local line of development with updates from its remote counterpart</a:t>
          </a:r>
        </a:p>
      </dgm:t>
    </dgm:pt>
    <dgm:pt modelId="{F3E89010-4DE4-4821-B8FA-928FC7E12050}" type="parTrans" cxnId="{C9730F30-0CC6-44AB-9210-B28177E5E784}">
      <dgm:prSet/>
      <dgm:spPr/>
      <dgm:t>
        <a:bodyPr/>
        <a:lstStyle/>
        <a:p>
          <a:endParaRPr lang="en-US"/>
        </a:p>
      </dgm:t>
    </dgm:pt>
    <dgm:pt modelId="{5C65D5A6-7F0C-49F6-A1DC-7C4E7E6E8EA1}" type="sibTrans" cxnId="{C9730F30-0CC6-44AB-9210-B28177E5E784}">
      <dgm:prSet/>
      <dgm:spPr/>
      <dgm:t>
        <a:bodyPr/>
        <a:lstStyle/>
        <a:p>
          <a:endParaRPr lang="en-US"/>
        </a:p>
      </dgm:t>
    </dgm:pt>
    <dgm:pt modelId="{F38FDD3D-7F03-4077-ADF8-580BBEB61C52}">
      <dgm:prSet/>
      <dgm:spPr/>
      <dgm:t>
        <a:bodyPr/>
        <a:lstStyle/>
        <a:p>
          <a:pPr>
            <a:buFont typeface="Arial" panose="020B0604020202020204" pitchFamily="34" charset="0"/>
            <a:buNone/>
          </a:pPr>
          <a:r>
            <a:rPr lang="en-US" b="0" i="0" dirty="0">
              <a:solidFill>
                <a:schemeClr val="bg2"/>
              </a:solidFill>
            </a:rPr>
            <a:t>Updates the remote repository with any commits made locally to a branch.</a:t>
          </a:r>
        </a:p>
      </dgm:t>
    </dgm:pt>
    <dgm:pt modelId="{AC2E7939-4D1F-46FC-9EEE-91E6400DD3F0}" type="parTrans" cxnId="{2E7C8C49-A5B6-4420-B0C5-461235E1951D}">
      <dgm:prSet/>
      <dgm:spPr/>
      <dgm:t>
        <a:bodyPr/>
        <a:lstStyle/>
        <a:p>
          <a:endParaRPr lang="en-US"/>
        </a:p>
      </dgm:t>
    </dgm:pt>
    <dgm:pt modelId="{D06A0D9D-0198-4BD7-9880-C5672D7218D3}" type="sibTrans" cxnId="{2E7C8C49-A5B6-4420-B0C5-461235E1951D}">
      <dgm:prSet/>
      <dgm:spPr/>
      <dgm:t>
        <a:bodyPr/>
        <a:lstStyle/>
        <a:p>
          <a:endParaRPr lang="en-US"/>
        </a:p>
      </dgm:t>
    </dgm:pt>
    <dgm:pt modelId="{A120AF14-FB27-49E6-BD56-F96DF1C2F478}" type="pres">
      <dgm:prSet presAssocID="{6774D6CC-D08F-41B6-8C1F-C020AB656E97}" presName="Name0" presStyleCnt="0">
        <dgm:presLayoutVars>
          <dgm:dir/>
          <dgm:animLvl val="lvl"/>
          <dgm:resizeHandles val="exact"/>
        </dgm:presLayoutVars>
      </dgm:prSet>
      <dgm:spPr/>
    </dgm:pt>
    <dgm:pt modelId="{C0114734-F21A-4118-B6CC-7F9DF8942F5B}" type="pres">
      <dgm:prSet presAssocID="{DE6CD148-2E3A-4413-AD4F-D8257F8841F7}" presName="linNode" presStyleCnt="0"/>
      <dgm:spPr/>
    </dgm:pt>
    <dgm:pt modelId="{919F2EAC-EDA1-4008-9504-E9D3F26EA9D2}" type="pres">
      <dgm:prSet presAssocID="{DE6CD148-2E3A-4413-AD4F-D8257F8841F7}" presName="parentText" presStyleLbl="node1" presStyleIdx="0" presStyleCnt="8">
        <dgm:presLayoutVars>
          <dgm:chMax val="1"/>
          <dgm:bulletEnabled val="1"/>
        </dgm:presLayoutVars>
      </dgm:prSet>
      <dgm:spPr/>
    </dgm:pt>
    <dgm:pt modelId="{CD3D2777-B0B3-48A8-A1A1-F46E09E658A8}" type="pres">
      <dgm:prSet presAssocID="{DE6CD148-2E3A-4413-AD4F-D8257F8841F7}" presName="descendantText" presStyleLbl="alignAccFollowNode1" presStyleIdx="0" presStyleCnt="8">
        <dgm:presLayoutVars>
          <dgm:bulletEnabled val="1"/>
        </dgm:presLayoutVars>
      </dgm:prSet>
      <dgm:spPr/>
    </dgm:pt>
    <dgm:pt modelId="{8F925C9D-2442-4F00-9358-F8D1DBE27166}" type="pres">
      <dgm:prSet presAssocID="{6DD79B66-3596-463E-9D79-483CB6D8401E}" presName="sp" presStyleCnt="0"/>
      <dgm:spPr/>
    </dgm:pt>
    <dgm:pt modelId="{02D1B3B5-9E69-4E2B-8172-E7B456D1B88C}" type="pres">
      <dgm:prSet presAssocID="{D2048CD0-C784-4B90-A0BD-73DF3C1F7D69}" presName="linNode" presStyleCnt="0"/>
      <dgm:spPr/>
    </dgm:pt>
    <dgm:pt modelId="{7D7181C3-79D2-42C9-BE6D-B368A3308A35}" type="pres">
      <dgm:prSet presAssocID="{D2048CD0-C784-4B90-A0BD-73DF3C1F7D69}" presName="parentText" presStyleLbl="node1" presStyleIdx="1" presStyleCnt="8">
        <dgm:presLayoutVars>
          <dgm:chMax val="1"/>
          <dgm:bulletEnabled val="1"/>
        </dgm:presLayoutVars>
      </dgm:prSet>
      <dgm:spPr/>
    </dgm:pt>
    <dgm:pt modelId="{9F511821-30C7-44EE-BE15-ED30B4A1A90E}" type="pres">
      <dgm:prSet presAssocID="{D2048CD0-C784-4B90-A0BD-73DF3C1F7D69}" presName="descendantText" presStyleLbl="alignAccFollowNode1" presStyleIdx="1" presStyleCnt="8">
        <dgm:presLayoutVars>
          <dgm:bulletEnabled val="1"/>
        </dgm:presLayoutVars>
      </dgm:prSet>
      <dgm:spPr/>
    </dgm:pt>
    <dgm:pt modelId="{A8AA40F3-5F4C-456F-9142-FAEACC416334}" type="pres">
      <dgm:prSet presAssocID="{E371AD46-7DDB-43BC-A7C5-3ACB5419E478}" presName="sp" presStyleCnt="0"/>
      <dgm:spPr/>
    </dgm:pt>
    <dgm:pt modelId="{5E3941E5-5AD2-45BD-9029-8534FB502307}" type="pres">
      <dgm:prSet presAssocID="{6698A7A3-3D51-41A2-9FFB-336CF5F184C7}" presName="linNode" presStyleCnt="0"/>
      <dgm:spPr/>
    </dgm:pt>
    <dgm:pt modelId="{1A1533F1-B6EF-4DC4-9804-99FECDE4497E}" type="pres">
      <dgm:prSet presAssocID="{6698A7A3-3D51-41A2-9FFB-336CF5F184C7}" presName="parentText" presStyleLbl="node1" presStyleIdx="2" presStyleCnt="8">
        <dgm:presLayoutVars>
          <dgm:chMax val="1"/>
          <dgm:bulletEnabled val="1"/>
        </dgm:presLayoutVars>
      </dgm:prSet>
      <dgm:spPr/>
    </dgm:pt>
    <dgm:pt modelId="{05ACDEAE-5449-40F8-9816-9F0D5866E996}" type="pres">
      <dgm:prSet presAssocID="{6698A7A3-3D51-41A2-9FFB-336CF5F184C7}" presName="descendantText" presStyleLbl="alignAccFollowNode1" presStyleIdx="2" presStyleCnt="8">
        <dgm:presLayoutVars>
          <dgm:bulletEnabled val="1"/>
        </dgm:presLayoutVars>
      </dgm:prSet>
      <dgm:spPr/>
    </dgm:pt>
    <dgm:pt modelId="{88B9FE75-18D0-4C86-871B-BBF2B6643EFA}" type="pres">
      <dgm:prSet presAssocID="{17F197BF-B87E-4B31-B30F-B9F5D979179E}" presName="sp" presStyleCnt="0"/>
      <dgm:spPr/>
    </dgm:pt>
    <dgm:pt modelId="{610C21CD-24AD-489E-8210-42FC92901E4F}" type="pres">
      <dgm:prSet presAssocID="{F165C66E-3B32-4FCC-BC63-C0E48E13773A}" presName="linNode" presStyleCnt="0"/>
      <dgm:spPr/>
    </dgm:pt>
    <dgm:pt modelId="{87379221-2FD2-42BB-B976-D3FDFD2DE368}" type="pres">
      <dgm:prSet presAssocID="{F165C66E-3B32-4FCC-BC63-C0E48E13773A}" presName="parentText" presStyleLbl="node1" presStyleIdx="3" presStyleCnt="8">
        <dgm:presLayoutVars>
          <dgm:chMax val="1"/>
          <dgm:bulletEnabled val="1"/>
        </dgm:presLayoutVars>
      </dgm:prSet>
      <dgm:spPr/>
    </dgm:pt>
    <dgm:pt modelId="{96B234E1-B1F6-4AD4-9F1E-2A2986D08063}" type="pres">
      <dgm:prSet presAssocID="{F165C66E-3B32-4FCC-BC63-C0E48E13773A}" presName="descendantText" presStyleLbl="alignAccFollowNode1" presStyleIdx="3" presStyleCnt="8">
        <dgm:presLayoutVars>
          <dgm:bulletEnabled val="1"/>
        </dgm:presLayoutVars>
      </dgm:prSet>
      <dgm:spPr/>
    </dgm:pt>
    <dgm:pt modelId="{028E148D-65D8-4879-8AEF-C9E04A8B1986}" type="pres">
      <dgm:prSet presAssocID="{77873B4F-7345-4BD7-8002-73AF98AF0A93}" presName="sp" presStyleCnt="0"/>
      <dgm:spPr/>
    </dgm:pt>
    <dgm:pt modelId="{7EBF948B-79BF-4160-B1A0-C2F387C82103}" type="pres">
      <dgm:prSet presAssocID="{3E913E07-91EF-4934-B184-8101BA92CA17}" presName="linNode" presStyleCnt="0"/>
      <dgm:spPr/>
    </dgm:pt>
    <dgm:pt modelId="{E7FECA51-2E31-4BB2-BA21-598AA0635CFE}" type="pres">
      <dgm:prSet presAssocID="{3E913E07-91EF-4934-B184-8101BA92CA17}" presName="parentText" presStyleLbl="node1" presStyleIdx="4" presStyleCnt="8">
        <dgm:presLayoutVars>
          <dgm:chMax val="1"/>
          <dgm:bulletEnabled val="1"/>
        </dgm:presLayoutVars>
      </dgm:prSet>
      <dgm:spPr/>
    </dgm:pt>
    <dgm:pt modelId="{627BD9A2-87AC-4DAE-8453-676C5AFB0A4B}" type="pres">
      <dgm:prSet presAssocID="{3E913E07-91EF-4934-B184-8101BA92CA17}" presName="descendantText" presStyleLbl="alignAccFollowNode1" presStyleIdx="4" presStyleCnt="8">
        <dgm:presLayoutVars>
          <dgm:bulletEnabled val="1"/>
        </dgm:presLayoutVars>
      </dgm:prSet>
      <dgm:spPr/>
    </dgm:pt>
    <dgm:pt modelId="{0997640B-897A-4591-95BA-B9F0D67D0090}" type="pres">
      <dgm:prSet presAssocID="{5E3285F3-9C26-4DE4-8073-EDB8E696D9FC}" presName="sp" presStyleCnt="0"/>
      <dgm:spPr/>
    </dgm:pt>
    <dgm:pt modelId="{7C3FA2BB-A945-4C58-87F5-DFED482515CF}" type="pres">
      <dgm:prSet presAssocID="{AEB4C4E3-F5A6-493D-AA14-EA4DC4CFC3CC}" presName="linNode" presStyleCnt="0"/>
      <dgm:spPr/>
    </dgm:pt>
    <dgm:pt modelId="{8531C7E9-197D-4211-9839-213C003C25E9}" type="pres">
      <dgm:prSet presAssocID="{AEB4C4E3-F5A6-493D-AA14-EA4DC4CFC3CC}" presName="parentText" presStyleLbl="node1" presStyleIdx="5" presStyleCnt="8">
        <dgm:presLayoutVars>
          <dgm:chMax val="1"/>
          <dgm:bulletEnabled val="1"/>
        </dgm:presLayoutVars>
      </dgm:prSet>
      <dgm:spPr/>
    </dgm:pt>
    <dgm:pt modelId="{84E058B7-D423-41F9-99E3-C76472626B91}" type="pres">
      <dgm:prSet presAssocID="{AEB4C4E3-F5A6-493D-AA14-EA4DC4CFC3CC}" presName="descendantText" presStyleLbl="alignAccFollowNode1" presStyleIdx="5" presStyleCnt="8">
        <dgm:presLayoutVars>
          <dgm:bulletEnabled val="1"/>
        </dgm:presLayoutVars>
      </dgm:prSet>
      <dgm:spPr/>
    </dgm:pt>
    <dgm:pt modelId="{F000714E-4E8A-4B19-A19B-4F31AF28A952}" type="pres">
      <dgm:prSet presAssocID="{37648E05-CC60-4BBC-98A8-24E7289A36ED}" presName="sp" presStyleCnt="0"/>
      <dgm:spPr/>
    </dgm:pt>
    <dgm:pt modelId="{0BEB466F-2654-443C-A51D-440E4A28EA01}" type="pres">
      <dgm:prSet presAssocID="{FF691525-3BA8-4440-8D42-2A04FF5CBDC8}" presName="linNode" presStyleCnt="0"/>
      <dgm:spPr/>
    </dgm:pt>
    <dgm:pt modelId="{7894D1E9-801C-467A-B853-11CE2E29E21E}" type="pres">
      <dgm:prSet presAssocID="{FF691525-3BA8-4440-8D42-2A04FF5CBDC8}" presName="parentText" presStyleLbl="node1" presStyleIdx="6" presStyleCnt="8">
        <dgm:presLayoutVars>
          <dgm:chMax val="1"/>
          <dgm:bulletEnabled val="1"/>
        </dgm:presLayoutVars>
      </dgm:prSet>
      <dgm:spPr/>
    </dgm:pt>
    <dgm:pt modelId="{0CBE881E-0DA8-49FE-9580-33DDDFDDD596}" type="pres">
      <dgm:prSet presAssocID="{FF691525-3BA8-4440-8D42-2A04FF5CBDC8}" presName="descendantText" presStyleLbl="alignAccFollowNode1" presStyleIdx="6" presStyleCnt="8">
        <dgm:presLayoutVars>
          <dgm:bulletEnabled val="1"/>
        </dgm:presLayoutVars>
      </dgm:prSet>
      <dgm:spPr/>
    </dgm:pt>
    <dgm:pt modelId="{8858AE01-CB04-4FAC-BFA4-9FAFEE72A8A3}" type="pres">
      <dgm:prSet presAssocID="{B908D5CC-8419-433E-B865-352FEAC60105}" presName="sp" presStyleCnt="0"/>
      <dgm:spPr/>
    </dgm:pt>
    <dgm:pt modelId="{6CEAC5A1-D4D5-4E3E-AFF4-FE5AF1173671}" type="pres">
      <dgm:prSet presAssocID="{01610EED-88B6-448D-BD26-8C8B7D10E964}" presName="linNode" presStyleCnt="0"/>
      <dgm:spPr/>
    </dgm:pt>
    <dgm:pt modelId="{8A43D587-55EA-4489-BABB-D21F00D0B445}" type="pres">
      <dgm:prSet presAssocID="{01610EED-88B6-448D-BD26-8C8B7D10E964}" presName="parentText" presStyleLbl="node1" presStyleIdx="7" presStyleCnt="8">
        <dgm:presLayoutVars>
          <dgm:chMax val="1"/>
          <dgm:bulletEnabled val="1"/>
        </dgm:presLayoutVars>
      </dgm:prSet>
      <dgm:spPr/>
    </dgm:pt>
    <dgm:pt modelId="{A718F9D1-B626-4505-BC3C-72F1A58196B3}" type="pres">
      <dgm:prSet presAssocID="{01610EED-88B6-448D-BD26-8C8B7D10E964}" presName="descendantText" presStyleLbl="alignAccFollowNode1" presStyleIdx="7" presStyleCnt="8">
        <dgm:presLayoutVars>
          <dgm:bulletEnabled val="1"/>
        </dgm:presLayoutVars>
      </dgm:prSet>
      <dgm:spPr/>
    </dgm:pt>
  </dgm:ptLst>
  <dgm:cxnLst>
    <dgm:cxn modelId="{E122E507-60FB-473D-89E4-DBF6F09CDB12}" srcId="{6774D6CC-D08F-41B6-8C1F-C020AB656E97}" destId="{AEB4C4E3-F5A6-493D-AA14-EA4DC4CFC3CC}" srcOrd="5" destOrd="0" parTransId="{4818EC7B-99DD-4248-A326-4CF17ED8D1D5}" sibTransId="{37648E05-CC60-4BBC-98A8-24E7289A36ED}"/>
    <dgm:cxn modelId="{5AE34417-9986-4C8C-8CAB-9FD58ED2F444}" srcId="{AEB4C4E3-F5A6-493D-AA14-EA4DC4CFC3CC}" destId="{BC7EFEF1-2A2B-4AFE-9B89-BD266864E592}" srcOrd="0" destOrd="0" parTransId="{E710D88E-1476-4849-863D-B5F4F9DE5EB3}" sibTransId="{235DC329-8069-4100-8814-AD24855D1F98}"/>
    <dgm:cxn modelId="{B3A9FC1F-A401-4BDA-8969-1106656400D0}" type="presOf" srcId="{4411F618-3A4E-4724-BF34-75C5F00742FB}" destId="{9F511821-30C7-44EE-BE15-ED30B4A1A90E}" srcOrd="0" destOrd="0" presId="urn:microsoft.com/office/officeart/2005/8/layout/vList5"/>
    <dgm:cxn modelId="{EA7C4B23-A3BC-446D-B869-E2CA7C280780}" srcId="{6774D6CC-D08F-41B6-8C1F-C020AB656E97}" destId="{DE6CD148-2E3A-4413-AD4F-D8257F8841F7}" srcOrd="0" destOrd="0" parTransId="{ACA59575-89F9-4C21-BD54-4A4F3F2895F0}" sibTransId="{6DD79B66-3596-463E-9D79-483CB6D8401E}"/>
    <dgm:cxn modelId="{C9730F30-0CC6-44AB-9210-B28177E5E784}" srcId="{FF691525-3BA8-4440-8D42-2A04FF5CBDC8}" destId="{342F6C1D-DA72-44FB-8C24-0AB254B4B953}" srcOrd="0" destOrd="0" parTransId="{F3E89010-4DE4-4821-B8FA-928FC7E12050}" sibTransId="{5C65D5A6-7F0C-49F6-A1DC-7C4E7E6E8EA1}"/>
    <dgm:cxn modelId="{6F1BEC31-8B18-440B-913F-10DE1A196281}" type="presOf" srcId="{BC7EFEF1-2A2B-4AFE-9B89-BD266864E592}" destId="{84E058B7-D423-41F9-99E3-C76472626B91}" srcOrd="0" destOrd="0" presId="urn:microsoft.com/office/officeart/2005/8/layout/vList5"/>
    <dgm:cxn modelId="{EC9A1133-2F96-40CE-8E71-F92939B9EEAE}" type="presOf" srcId="{6774D6CC-D08F-41B6-8C1F-C020AB656E97}" destId="{A120AF14-FB27-49E6-BD56-F96DF1C2F478}" srcOrd="0" destOrd="0" presId="urn:microsoft.com/office/officeart/2005/8/layout/vList5"/>
    <dgm:cxn modelId="{5035E261-2D62-4F8D-B6C0-762ECF411F1C}" type="presOf" srcId="{6698A7A3-3D51-41A2-9FFB-336CF5F184C7}" destId="{1A1533F1-B6EF-4DC4-9804-99FECDE4497E}" srcOrd="0" destOrd="0" presId="urn:microsoft.com/office/officeart/2005/8/layout/vList5"/>
    <dgm:cxn modelId="{5FE50347-7661-4684-BF8B-B54F8558F059}" srcId="{6774D6CC-D08F-41B6-8C1F-C020AB656E97}" destId="{6698A7A3-3D51-41A2-9FFB-336CF5F184C7}" srcOrd="2" destOrd="0" parTransId="{3E0BC0A8-E014-4465-AF26-73E5456A92B7}" sibTransId="{17F197BF-B87E-4B31-B30F-B9F5D979179E}"/>
    <dgm:cxn modelId="{2E7C8C49-A5B6-4420-B0C5-461235E1951D}" srcId="{01610EED-88B6-448D-BD26-8C8B7D10E964}" destId="{F38FDD3D-7F03-4077-ADF8-580BBEB61C52}" srcOrd="0" destOrd="0" parTransId="{AC2E7939-4D1F-46FC-9EEE-91E6400DD3F0}" sibTransId="{D06A0D9D-0198-4BD7-9880-C5672D7218D3}"/>
    <dgm:cxn modelId="{F391274C-1DCA-4A17-AD61-EBCE8994BB90}" type="presOf" srcId="{FF691525-3BA8-4440-8D42-2A04FF5CBDC8}" destId="{7894D1E9-801C-467A-B853-11CE2E29E21E}" srcOrd="0" destOrd="0" presId="urn:microsoft.com/office/officeart/2005/8/layout/vList5"/>
    <dgm:cxn modelId="{BC39356C-3D05-4B22-840D-A6AE856C27B2}" type="presOf" srcId="{3E913E07-91EF-4934-B184-8101BA92CA17}" destId="{E7FECA51-2E31-4BB2-BA21-598AA0635CFE}" srcOrd="0" destOrd="0" presId="urn:microsoft.com/office/officeart/2005/8/layout/vList5"/>
    <dgm:cxn modelId="{D254F971-676B-429B-80ED-1EAC8737A243}" type="presOf" srcId="{D2048CD0-C784-4B90-A0BD-73DF3C1F7D69}" destId="{7D7181C3-79D2-42C9-BE6D-B368A3308A35}" srcOrd="0" destOrd="0" presId="urn:microsoft.com/office/officeart/2005/8/layout/vList5"/>
    <dgm:cxn modelId="{27F5DB7A-AFBC-454F-BDB3-C94355CC1DE6}" srcId="{6774D6CC-D08F-41B6-8C1F-C020AB656E97}" destId="{01610EED-88B6-448D-BD26-8C8B7D10E964}" srcOrd="7" destOrd="0" parTransId="{F7558672-D1AB-425B-B1FA-456358430C0B}" sibTransId="{D50611C8-8559-4AFB-A653-AF522565E8B7}"/>
    <dgm:cxn modelId="{6E8F0E85-934C-4CE4-8F3C-F6F15CB8D75F}" srcId="{D2048CD0-C784-4B90-A0BD-73DF3C1F7D69}" destId="{4411F618-3A4E-4724-BF34-75C5F00742FB}" srcOrd="0" destOrd="0" parTransId="{4330342F-4E9F-471E-921B-3D8B4C26B3AF}" sibTransId="{D22B024F-7BB6-4F4B-9FA7-3CC19EA3F972}"/>
    <dgm:cxn modelId="{3EBBB486-33BE-49DB-8587-1CD73CBD53D0}" srcId="{DE6CD148-2E3A-4413-AD4F-D8257F8841F7}" destId="{50988750-42E8-43A4-83CA-D52BE1EF1588}" srcOrd="0" destOrd="0" parTransId="{FB942055-D93B-4E21-8CB6-E5A6D996D86B}" sibTransId="{37C8646B-4D56-4088-9A08-5443B9702681}"/>
    <dgm:cxn modelId="{F9147B8A-8EC8-444D-A101-C3147665D825}" type="presOf" srcId="{F165C66E-3B32-4FCC-BC63-C0E48E13773A}" destId="{87379221-2FD2-42BB-B976-D3FDFD2DE368}" srcOrd="0" destOrd="0" presId="urn:microsoft.com/office/officeart/2005/8/layout/vList5"/>
    <dgm:cxn modelId="{9740D38C-CFD4-4EA3-95C2-B16FF112A978}" srcId="{F165C66E-3B32-4FCC-BC63-C0E48E13773A}" destId="{EFA20FB6-F653-4B68-9A6A-138133A6BDD8}" srcOrd="0" destOrd="0" parTransId="{56B5F53E-F803-43BD-9FCE-D6EB44F9C3D9}" sibTransId="{5C31A6B7-A0B3-44CE-B87A-53C8ED10F4B8}"/>
    <dgm:cxn modelId="{C3AEBD99-8E1C-40D6-A981-8D4F8AB166C2}" type="presOf" srcId="{342F6C1D-DA72-44FB-8C24-0AB254B4B953}" destId="{0CBE881E-0DA8-49FE-9580-33DDDFDDD596}" srcOrd="0" destOrd="0" presId="urn:microsoft.com/office/officeart/2005/8/layout/vList5"/>
    <dgm:cxn modelId="{5C50B7A8-880E-4B92-B7CE-1719BECC3322}" srcId="{3E913E07-91EF-4934-B184-8101BA92CA17}" destId="{1A30D4AA-4449-4769-82F9-3920099314C3}" srcOrd="0" destOrd="0" parTransId="{BFFB07A6-F762-4571-8009-1CB19429A3A3}" sibTransId="{D01E6C0C-8BF0-4743-BDFE-067C159551BE}"/>
    <dgm:cxn modelId="{C225B7AF-3261-4A06-A694-C6B924E71CED}" type="presOf" srcId="{1A30D4AA-4449-4769-82F9-3920099314C3}" destId="{627BD9A2-87AC-4DAE-8453-676C5AFB0A4B}" srcOrd="0" destOrd="0" presId="urn:microsoft.com/office/officeart/2005/8/layout/vList5"/>
    <dgm:cxn modelId="{FE3D63B2-875F-40FC-9A48-3F80D52C5293}" type="presOf" srcId="{EFA20FB6-F653-4B68-9A6A-138133A6BDD8}" destId="{96B234E1-B1F6-4AD4-9F1E-2A2986D08063}" srcOrd="0" destOrd="0" presId="urn:microsoft.com/office/officeart/2005/8/layout/vList5"/>
    <dgm:cxn modelId="{48956EB4-1CCC-49A2-86C4-EEC67E0E15F4}" srcId="{6774D6CC-D08F-41B6-8C1F-C020AB656E97}" destId="{F165C66E-3B32-4FCC-BC63-C0E48E13773A}" srcOrd="3" destOrd="0" parTransId="{418B1B35-FCC1-4532-B2B2-27FACEC6C8E2}" sibTransId="{77873B4F-7345-4BD7-8002-73AF98AF0A93}"/>
    <dgm:cxn modelId="{9B74DCC1-7526-482E-8735-48EC3F55CB31}" srcId="{6774D6CC-D08F-41B6-8C1F-C020AB656E97}" destId="{3E913E07-91EF-4934-B184-8101BA92CA17}" srcOrd="4" destOrd="0" parTransId="{4B0233F5-E7BB-4173-B906-C55B1859C836}" sibTransId="{5E3285F3-9C26-4DE4-8073-EDB8E696D9FC}"/>
    <dgm:cxn modelId="{470869C3-92FD-4C9B-AF1E-A988075AF64D}" srcId="{6698A7A3-3D51-41A2-9FFB-336CF5F184C7}" destId="{13BA7E33-7BA2-4436-BA85-90EB9EAC15C5}" srcOrd="0" destOrd="0" parTransId="{EF7A75FE-CBCD-4D5B-AC7C-44C54B1A2EC2}" sibTransId="{637ACBDB-92FD-495E-ABCC-8D6E830BB947}"/>
    <dgm:cxn modelId="{4A98E8C7-AA8E-4C7A-A1C6-725B3C4E40FD}" srcId="{6774D6CC-D08F-41B6-8C1F-C020AB656E97}" destId="{FF691525-3BA8-4440-8D42-2A04FF5CBDC8}" srcOrd="6" destOrd="0" parTransId="{A80E115C-92E2-419A-8875-84A9406C744E}" sibTransId="{B908D5CC-8419-433E-B865-352FEAC60105}"/>
    <dgm:cxn modelId="{A34760CE-16E4-4B9E-AF9D-75F294115E05}" type="presOf" srcId="{01610EED-88B6-448D-BD26-8C8B7D10E964}" destId="{8A43D587-55EA-4489-BABB-D21F00D0B445}" srcOrd="0" destOrd="0" presId="urn:microsoft.com/office/officeart/2005/8/layout/vList5"/>
    <dgm:cxn modelId="{ABF0DED1-CD8A-487E-9FDA-BEB634CDD434}" type="presOf" srcId="{50988750-42E8-43A4-83CA-D52BE1EF1588}" destId="{CD3D2777-B0B3-48A8-A1A1-F46E09E658A8}" srcOrd="0" destOrd="0" presId="urn:microsoft.com/office/officeart/2005/8/layout/vList5"/>
    <dgm:cxn modelId="{BBDC62DB-A20E-4240-AAE1-4441B4F67943}" type="presOf" srcId="{AEB4C4E3-F5A6-493D-AA14-EA4DC4CFC3CC}" destId="{8531C7E9-197D-4211-9839-213C003C25E9}" srcOrd="0" destOrd="0" presId="urn:microsoft.com/office/officeart/2005/8/layout/vList5"/>
    <dgm:cxn modelId="{E2F8A0E2-98C3-403F-8FC9-C3AC285FF60F}" srcId="{6774D6CC-D08F-41B6-8C1F-C020AB656E97}" destId="{D2048CD0-C784-4B90-A0BD-73DF3C1F7D69}" srcOrd="1" destOrd="0" parTransId="{80021E3A-3F89-43B7-80FC-4566027270CD}" sibTransId="{E371AD46-7DDB-43BC-A7C5-3ACB5419E478}"/>
    <dgm:cxn modelId="{8A767FE8-6826-4663-9BA4-283A2A3A6276}" type="presOf" srcId="{F38FDD3D-7F03-4077-ADF8-580BBEB61C52}" destId="{A718F9D1-B626-4505-BC3C-72F1A58196B3}" srcOrd="0" destOrd="0" presId="urn:microsoft.com/office/officeart/2005/8/layout/vList5"/>
    <dgm:cxn modelId="{08D185F1-627E-4885-8390-4F83238DD92E}" type="presOf" srcId="{DE6CD148-2E3A-4413-AD4F-D8257F8841F7}" destId="{919F2EAC-EDA1-4008-9504-E9D3F26EA9D2}" srcOrd="0" destOrd="0" presId="urn:microsoft.com/office/officeart/2005/8/layout/vList5"/>
    <dgm:cxn modelId="{DEF59DFF-0716-4D8A-91F8-434743B5B1A9}" type="presOf" srcId="{13BA7E33-7BA2-4436-BA85-90EB9EAC15C5}" destId="{05ACDEAE-5449-40F8-9816-9F0D5866E996}" srcOrd="0" destOrd="0" presId="urn:microsoft.com/office/officeart/2005/8/layout/vList5"/>
    <dgm:cxn modelId="{9256437A-5BBB-4624-ACD9-0A21C86C88E1}" type="presParOf" srcId="{A120AF14-FB27-49E6-BD56-F96DF1C2F478}" destId="{C0114734-F21A-4118-B6CC-7F9DF8942F5B}" srcOrd="0" destOrd="0" presId="urn:microsoft.com/office/officeart/2005/8/layout/vList5"/>
    <dgm:cxn modelId="{6B684A0F-DCD3-43E5-92EE-DDA4C899FE4F}" type="presParOf" srcId="{C0114734-F21A-4118-B6CC-7F9DF8942F5B}" destId="{919F2EAC-EDA1-4008-9504-E9D3F26EA9D2}" srcOrd="0" destOrd="0" presId="urn:microsoft.com/office/officeart/2005/8/layout/vList5"/>
    <dgm:cxn modelId="{C4D0BA93-1660-43E3-8E4F-CEFE356B2E90}" type="presParOf" srcId="{C0114734-F21A-4118-B6CC-7F9DF8942F5B}" destId="{CD3D2777-B0B3-48A8-A1A1-F46E09E658A8}" srcOrd="1" destOrd="0" presId="urn:microsoft.com/office/officeart/2005/8/layout/vList5"/>
    <dgm:cxn modelId="{0194AFD3-CE07-46B2-B5D8-8C93237886F0}" type="presParOf" srcId="{A120AF14-FB27-49E6-BD56-F96DF1C2F478}" destId="{8F925C9D-2442-4F00-9358-F8D1DBE27166}" srcOrd="1" destOrd="0" presId="urn:microsoft.com/office/officeart/2005/8/layout/vList5"/>
    <dgm:cxn modelId="{1515D5CD-828B-4DFD-9036-EB8423A1EDC0}" type="presParOf" srcId="{A120AF14-FB27-49E6-BD56-F96DF1C2F478}" destId="{02D1B3B5-9E69-4E2B-8172-E7B456D1B88C}" srcOrd="2" destOrd="0" presId="urn:microsoft.com/office/officeart/2005/8/layout/vList5"/>
    <dgm:cxn modelId="{3B041A07-1C75-46D8-84BA-8DB8FD6A77B5}" type="presParOf" srcId="{02D1B3B5-9E69-4E2B-8172-E7B456D1B88C}" destId="{7D7181C3-79D2-42C9-BE6D-B368A3308A35}" srcOrd="0" destOrd="0" presId="urn:microsoft.com/office/officeart/2005/8/layout/vList5"/>
    <dgm:cxn modelId="{7E4687EE-9A38-45B7-AD1B-D9C43E441009}" type="presParOf" srcId="{02D1B3B5-9E69-4E2B-8172-E7B456D1B88C}" destId="{9F511821-30C7-44EE-BE15-ED30B4A1A90E}" srcOrd="1" destOrd="0" presId="urn:microsoft.com/office/officeart/2005/8/layout/vList5"/>
    <dgm:cxn modelId="{2E549B43-276B-4F5C-8459-EBA5651C2499}" type="presParOf" srcId="{A120AF14-FB27-49E6-BD56-F96DF1C2F478}" destId="{A8AA40F3-5F4C-456F-9142-FAEACC416334}" srcOrd="3" destOrd="0" presId="urn:microsoft.com/office/officeart/2005/8/layout/vList5"/>
    <dgm:cxn modelId="{6FE6518A-F736-475F-9857-826C66B04936}" type="presParOf" srcId="{A120AF14-FB27-49E6-BD56-F96DF1C2F478}" destId="{5E3941E5-5AD2-45BD-9029-8534FB502307}" srcOrd="4" destOrd="0" presId="urn:microsoft.com/office/officeart/2005/8/layout/vList5"/>
    <dgm:cxn modelId="{43CC5DDD-857E-4DE1-87C9-1CC626773C95}" type="presParOf" srcId="{5E3941E5-5AD2-45BD-9029-8534FB502307}" destId="{1A1533F1-B6EF-4DC4-9804-99FECDE4497E}" srcOrd="0" destOrd="0" presId="urn:microsoft.com/office/officeart/2005/8/layout/vList5"/>
    <dgm:cxn modelId="{C1C418D4-6425-4E70-973D-9A99F4D2FEFC}" type="presParOf" srcId="{5E3941E5-5AD2-45BD-9029-8534FB502307}" destId="{05ACDEAE-5449-40F8-9816-9F0D5866E996}" srcOrd="1" destOrd="0" presId="urn:microsoft.com/office/officeart/2005/8/layout/vList5"/>
    <dgm:cxn modelId="{6C8AAE66-AAD5-41A0-A722-3A7C579849FD}" type="presParOf" srcId="{A120AF14-FB27-49E6-BD56-F96DF1C2F478}" destId="{88B9FE75-18D0-4C86-871B-BBF2B6643EFA}" srcOrd="5" destOrd="0" presId="urn:microsoft.com/office/officeart/2005/8/layout/vList5"/>
    <dgm:cxn modelId="{AAC9021F-78D1-4EDF-BD7E-F61FDE5E76EB}" type="presParOf" srcId="{A120AF14-FB27-49E6-BD56-F96DF1C2F478}" destId="{610C21CD-24AD-489E-8210-42FC92901E4F}" srcOrd="6" destOrd="0" presId="urn:microsoft.com/office/officeart/2005/8/layout/vList5"/>
    <dgm:cxn modelId="{EFC5D290-742C-45C0-8C83-1D88573BA76B}" type="presParOf" srcId="{610C21CD-24AD-489E-8210-42FC92901E4F}" destId="{87379221-2FD2-42BB-B976-D3FDFD2DE368}" srcOrd="0" destOrd="0" presId="urn:microsoft.com/office/officeart/2005/8/layout/vList5"/>
    <dgm:cxn modelId="{ED54594D-C98B-4CA8-A41D-C38FC535F9A6}" type="presParOf" srcId="{610C21CD-24AD-489E-8210-42FC92901E4F}" destId="{96B234E1-B1F6-4AD4-9F1E-2A2986D08063}" srcOrd="1" destOrd="0" presId="urn:microsoft.com/office/officeart/2005/8/layout/vList5"/>
    <dgm:cxn modelId="{6E7AEC6F-5091-48FF-A17A-87037BE479FA}" type="presParOf" srcId="{A120AF14-FB27-49E6-BD56-F96DF1C2F478}" destId="{028E148D-65D8-4879-8AEF-C9E04A8B1986}" srcOrd="7" destOrd="0" presId="urn:microsoft.com/office/officeart/2005/8/layout/vList5"/>
    <dgm:cxn modelId="{1E7E95D3-EEDA-4AE0-AE01-16A51A232DD7}" type="presParOf" srcId="{A120AF14-FB27-49E6-BD56-F96DF1C2F478}" destId="{7EBF948B-79BF-4160-B1A0-C2F387C82103}" srcOrd="8" destOrd="0" presId="urn:microsoft.com/office/officeart/2005/8/layout/vList5"/>
    <dgm:cxn modelId="{DDE37F66-E862-4294-B927-B2E0B6066265}" type="presParOf" srcId="{7EBF948B-79BF-4160-B1A0-C2F387C82103}" destId="{E7FECA51-2E31-4BB2-BA21-598AA0635CFE}" srcOrd="0" destOrd="0" presId="urn:microsoft.com/office/officeart/2005/8/layout/vList5"/>
    <dgm:cxn modelId="{D1F0D37A-3388-4472-B9E5-1375AABC5382}" type="presParOf" srcId="{7EBF948B-79BF-4160-B1A0-C2F387C82103}" destId="{627BD9A2-87AC-4DAE-8453-676C5AFB0A4B}" srcOrd="1" destOrd="0" presId="urn:microsoft.com/office/officeart/2005/8/layout/vList5"/>
    <dgm:cxn modelId="{B927E912-812E-4068-A33C-413469369746}" type="presParOf" srcId="{A120AF14-FB27-49E6-BD56-F96DF1C2F478}" destId="{0997640B-897A-4591-95BA-B9F0D67D0090}" srcOrd="9" destOrd="0" presId="urn:microsoft.com/office/officeart/2005/8/layout/vList5"/>
    <dgm:cxn modelId="{ED2A7A3D-BD3D-480A-B0CB-8B6BBE1DDABA}" type="presParOf" srcId="{A120AF14-FB27-49E6-BD56-F96DF1C2F478}" destId="{7C3FA2BB-A945-4C58-87F5-DFED482515CF}" srcOrd="10" destOrd="0" presId="urn:microsoft.com/office/officeart/2005/8/layout/vList5"/>
    <dgm:cxn modelId="{6D3AA190-3A29-40CD-8943-1AC53C944AA0}" type="presParOf" srcId="{7C3FA2BB-A945-4C58-87F5-DFED482515CF}" destId="{8531C7E9-197D-4211-9839-213C003C25E9}" srcOrd="0" destOrd="0" presId="urn:microsoft.com/office/officeart/2005/8/layout/vList5"/>
    <dgm:cxn modelId="{60CC27F1-8B74-4C09-9474-8EDF955115FC}" type="presParOf" srcId="{7C3FA2BB-A945-4C58-87F5-DFED482515CF}" destId="{84E058B7-D423-41F9-99E3-C76472626B91}" srcOrd="1" destOrd="0" presId="urn:microsoft.com/office/officeart/2005/8/layout/vList5"/>
    <dgm:cxn modelId="{3BC73334-0417-4859-BFE2-07A56F3FE034}" type="presParOf" srcId="{A120AF14-FB27-49E6-BD56-F96DF1C2F478}" destId="{F000714E-4E8A-4B19-A19B-4F31AF28A952}" srcOrd="11" destOrd="0" presId="urn:microsoft.com/office/officeart/2005/8/layout/vList5"/>
    <dgm:cxn modelId="{B2D725D9-A4D1-445C-8398-6FE49762E029}" type="presParOf" srcId="{A120AF14-FB27-49E6-BD56-F96DF1C2F478}" destId="{0BEB466F-2654-443C-A51D-440E4A28EA01}" srcOrd="12" destOrd="0" presId="urn:microsoft.com/office/officeart/2005/8/layout/vList5"/>
    <dgm:cxn modelId="{1EFDD372-DE96-48E7-B535-5DFC3300AB30}" type="presParOf" srcId="{0BEB466F-2654-443C-A51D-440E4A28EA01}" destId="{7894D1E9-801C-467A-B853-11CE2E29E21E}" srcOrd="0" destOrd="0" presId="urn:microsoft.com/office/officeart/2005/8/layout/vList5"/>
    <dgm:cxn modelId="{B3AAB32F-B4C2-4748-9C50-B80F458501D7}" type="presParOf" srcId="{0BEB466F-2654-443C-A51D-440E4A28EA01}" destId="{0CBE881E-0DA8-49FE-9580-33DDDFDDD596}" srcOrd="1" destOrd="0" presId="urn:microsoft.com/office/officeart/2005/8/layout/vList5"/>
    <dgm:cxn modelId="{34933CA1-D80B-4BF4-B784-45D294AE8517}" type="presParOf" srcId="{A120AF14-FB27-49E6-BD56-F96DF1C2F478}" destId="{8858AE01-CB04-4FAC-BFA4-9FAFEE72A8A3}" srcOrd="13" destOrd="0" presId="urn:microsoft.com/office/officeart/2005/8/layout/vList5"/>
    <dgm:cxn modelId="{ECBCE226-FF6E-41AC-91ED-4038617F7EDC}" type="presParOf" srcId="{A120AF14-FB27-49E6-BD56-F96DF1C2F478}" destId="{6CEAC5A1-D4D5-4E3E-AFF4-FE5AF1173671}" srcOrd="14" destOrd="0" presId="urn:microsoft.com/office/officeart/2005/8/layout/vList5"/>
    <dgm:cxn modelId="{2A8389A6-A8D3-481C-9A24-7F833C868D0B}" type="presParOf" srcId="{6CEAC5A1-D4D5-4E3E-AFF4-FE5AF1173671}" destId="{8A43D587-55EA-4489-BABB-D21F00D0B445}" srcOrd="0" destOrd="0" presId="urn:microsoft.com/office/officeart/2005/8/layout/vList5"/>
    <dgm:cxn modelId="{9B00BDFD-E284-42CE-B41C-61706039CC01}" type="presParOf" srcId="{6CEAC5A1-D4D5-4E3E-AFF4-FE5AF1173671}" destId="{A718F9D1-B626-4505-BC3C-72F1A58196B3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33F2C0-BFE3-42D8-8D4A-53D412F3E2F8}">
      <dsp:nvSpPr>
        <dsp:cNvPr id="0" name=""/>
        <dsp:cNvSpPr/>
      </dsp:nvSpPr>
      <dsp:spPr>
        <a:xfrm>
          <a:off x="2095612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481538"/>
        <a:ext cx="18500" cy="3700"/>
      </dsp:txXfrm>
    </dsp:sp>
    <dsp:sp modelId="{6DCCEDD1-B4EC-4164-95EF-A2DB7A23561C}">
      <dsp:nvSpPr>
        <dsp:cNvPr id="0" name=""/>
        <dsp:cNvSpPr/>
      </dsp:nvSpPr>
      <dsp:spPr>
        <a:xfrm>
          <a:off x="488675" y="767"/>
          <a:ext cx="1608736" cy="965241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GitHub Account</a:t>
          </a:r>
        </a:p>
      </dsp:txBody>
      <dsp:txXfrm>
        <a:off x="488675" y="767"/>
        <a:ext cx="1608736" cy="965241"/>
      </dsp:txXfrm>
    </dsp:sp>
    <dsp:sp modelId="{AD5053B2-5CAA-4957-8C22-FC1171BB8ED0}">
      <dsp:nvSpPr>
        <dsp:cNvPr id="0" name=""/>
        <dsp:cNvSpPr/>
      </dsp:nvSpPr>
      <dsp:spPr>
        <a:xfrm>
          <a:off x="4074358" y="437668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421077"/>
              <a:satOff val="1932"/>
              <a:lumOff val="277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481538"/>
        <a:ext cx="18500" cy="3700"/>
      </dsp:txXfrm>
    </dsp:sp>
    <dsp:sp modelId="{422781BD-C807-471F-AFB0-2C038C916B10}">
      <dsp:nvSpPr>
        <dsp:cNvPr id="0" name=""/>
        <dsp:cNvSpPr/>
      </dsp:nvSpPr>
      <dsp:spPr>
        <a:xfrm>
          <a:off x="2467421" y="767"/>
          <a:ext cx="1608736" cy="965241"/>
        </a:xfrm>
        <a:prstGeom prst="rect">
          <a:avLst/>
        </a:prstGeom>
        <a:solidFill>
          <a:schemeClr val="accent2">
            <a:hueOff val="368443"/>
            <a:satOff val="1691"/>
            <a:lumOff val="242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Get GitHub Desktop</a:t>
          </a:r>
        </a:p>
      </dsp:txBody>
      <dsp:txXfrm>
        <a:off x="2467421" y="767"/>
        <a:ext cx="1608736" cy="965241"/>
      </dsp:txXfrm>
    </dsp:sp>
    <dsp:sp modelId="{7E237CFF-CBBD-4B96-8835-80707F1FBF94}">
      <dsp:nvSpPr>
        <dsp:cNvPr id="0" name=""/>
        <dsp:cNvSpPr/>
      </dsp:nvSpPr>
      <dsp:spPr>
        <a:xfrm>
          <a:off x="1293043" y="964209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842155"/>
              <a:satOff val="3865"/>
              <a:lumOff val="554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1132064"/>
        <a:ext cx="198737" cy="3700"/>
      </dsp:txXfrm>
    </dsp:sp>
    <dsp:sp modelId="{42999171-A6AC-4312-9E85-EC6EB4AD5E01}">
      <dsp:nvSpPr>
        <dsp:cNvPr id="0" name=""/>
        <dsp:cNvSpPr/>
      </dsp:nvSpPr>
      <dsp:spPr>
        <a:xfrm>
          <a:off x="4446167" y="767"/>
          <a:ext cx="1608736" cy="965241"/>
        </a:xfrm>
        <a:prstGeom prst="rect">
          <a:avLst/>
        </a:prstGeom>
        <a:solidFill>
          <a:schemeClr val="accent2">
            <a:hueOff val="736886"/>
            <a:satOff val="3381"/>
            <a:lumOff val="485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Make a Repo</a:t>
          </a:r>
        </a:p>
      </dsp:txBody>
      <dsp:txXfrm>
        <a:off x="4446167" y="767"/>
        <a:ext cx="1608736" cy="965241"/>
      </dsp:txXfrm>
    </dsp:sp>
    <dsp:sp modelId="{AD704FB1-C3B1-428A-B0A0-2798023ECC81}">
      <dsp:nvSpPr>
        <dsp:cNvPr id="0" name=""/>
        <dsp:cNvSpPr/>
      </dsp:nvSpPr>
      <dsp:spPr>
        <a:xfrm>
          <a:off x="2095612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263232"/>
              <a:satOff val="5797"/>
              <a:lumOff val="831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1816789"/>
        <a:ext cx="18500" cy="3700"/>
      </dsp:txXfrm>
    </dsp:sp>
    <dsp:sp modelId="{DCBF471B-3B95-4150-BC0F-F789AE65B3F6}">
      <dsp:nvSpPr>
        <dsp:cNvPr id="0" name=""/>
        <dsp:cNvSpPr/>
      </dsp:nvSpPr>
      <dsp:spPr>
        <a:xfrm>
          <a:off x="488675" y="1336019"/>
          <a:ext cx="1608736" cy="965241"/>
        </a:xfrm>
        <a:prstGeom prst="rect">
          <a:avLst/>
        </a:prstGeom>
        <a:solidFill>
          <a:schemeClr val="accent2">
            <a:hueOff val="1105328"/>
            <a:satOff val="5072"/>
            <a:lumOff val="727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Learn a Little Markdown</a:t>
          </a:r>
        </a:p>
      </dsp:txBody>
      <dsp:txXfrm>
        <a:off x="488675" y="1336019"/>
        <a:ext cx="1608736" cy="965241"/>
      </dsp:txXfrm>
    </dsp:sp>
    <dsp:sp modelId="{27428051-873B-40C7-80C9-9EFBFA505495}">
      <dsp:nvSpPr>
        <dsp:cNvPr id="0" name=""/>
        <dsp:cNvSpPr/>
      </dsp:nvSpPr>
      <dsp:spPr>
        <a:xfrm>
          <a:off x="4074358" y="1772920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1684310"/>
              <a:satOff val="7729"/>
              <a:lumOff val="11093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1816789"/>
        <a:ext cx="18500" cy="3700"/>
      </dsp:txXfrm>
    </dsp:sp>
    <dsp:sp modelId="{4B89AD54-3681-40FA-8B24-1DB7B9B44857}">
      <dsp:nvSpPr>
        <dsp:cNvPr id="0" name=""/>
        <dsp:cNvSpPr/>
      </dsp:nvSpPr>
      <dsp:spPr>
        <a:xfrm>
          <a:off x="2467421" y="1336019"/>
          <a:ext cx="1608736" cy="965241"/>
        </a:xfrm>
        <a:prstGeom prst="rect">
          <a:avLst/>
        </a:prstGeom>
        <a:solidFill>
          <a:schemeClr val="accent2">
            <a:hueOff val="1473771"/>
            <a:satOff val="6763"/>
            <a:lumOff val="970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Repo</a:t>
          </a:r>
        </a:p>
      </dsp:txBody>
      <dsp:txXfrm>
        <a:off x="2467421" y="1336019"/>
        <a:ext cx="1608736" cy="965241"/>
      </dsp:txXfrm>
    </dsp:sp>
    <dsp:sp modelId="{0D75A2DF-7530-4B58-BDE0-190FC08DF7BB}">
      <dsp:nvSpPr>
        <dsp:cNvPr id="0" name=""/>
        <dsp:cNvSpPr/>
      </dsp:nvSpPr>
      <dsp:spPr>
        <a:xfrm>
          <a:off x="1293043" y="2299460"/>
          <a:ext cx="3957492" cy="339409"/>
        </a:xfrm>
        <a:custGeom>
          <a:avLst/>
          <a:gdLst/>
          <a:ahLst/>
          <a:cxnLst/>
          <a:rect l="0" t="0" r="0" b="0"/>
          <a:pathLst>
            <a:path>
              <a:moveTo>
                <a:pt x="3957492" y="0"/>
              </a:moveTo>
              <a:lnTo>
                <a:pt x="3957492" y="186804"/>
              </a:lnTo>
              <a:lnTo>
                <a:pt x="0" y="186804"/>
              </a:lnTo>
              <a:lnTo>
                <a:pt x="0" y="339409"/>
              </a:lnTo>
            </a:path>
          </a:pathLst>
        </a:custGeom>
        <a:noFill/>
        <a:ln w="9525" cap="flat" cmpd="sng" algn="ctr">
          <a:solidFill>
            <a:schemeClr val="accent2">
              <a:hueOff val="2105387"/>
              <a:satOff val="9661"/>
              <a:lumOff val="13866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172421" y="2467315"/>
        <a:ext cx="198737" cy="3700"/>
      </dsp:txXfrm>
    </dsp:sp>
    <dsp:sp modelId="{44D8066C-E92A-4FF6-834F-B59485D0BFB5}">
      <dsp:nvSpPr>
        <dsp:cNvPr id="0" name=""/>
        <dsp:cNvSpPr/>
      </dsp:nvSpPr>
      <dsp:spPr>
        <a:xfrm>
          <a:off x="4446167" y="1336019"/>
          <a:ext cx="1608736" cy="965241"/>
        </a:xfrm>
        <a:prstGeom prst="rect">
          <a:avLst/>
        </a:prstGeom>
        <a:solidFill>
          <a:schemeClr val="accent2">
            <a:hueOff val="1842214"/>
            <a:satOff val="8454"/>
            <a:lumOff val="1213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Commit to your Friend’s Repo</a:t>
          </a:r>
        </a:p>
      </dsp:txBody>
      <dsp:txXfrm>
        <a:off x="4446167" y="1336019"/>
        <a:ext cx="1608736" cy="965241"/>
      </dsp:txXfrm>
    </dsp:sp>
    <dsp:sp modelId="{2F68AF45-AAA4-4769-8874-31E0C90197F0}">
      <dsp:nvSpPr>
        <dsp:cNvPr id="0" name=""/>
        <dsp:cNvSpPr/>
      </dsp:nvSpPr>
      <dsp:spPr>
        <a:xfrm>
          <a:off x="2095612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526465"/>
              <a:satOff val="11594"/>
              <a:lumOff val="16639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256066" y="3152041"/>
        <a:ext cx="18500" cy="3700"/>
      </dsp:txXfrm>
    </dsp:sp>
    <dsp:sp modelId="{889940F6-A80B-41B7-84FA-1916E66230C5}">
      <dsp:nvSpPr>
        <dsp:cNvPr id="0" name=""/>
        <dsp:cNvSpPr/>
      </dsp:nvSpPr>
      <dsp:spPr>
        <a:xfrm>
          <a:off x="488675" y="2671270"/>
          <a:ext cx="1608736" cy="965241"/>
        </a:xfrm>
        <a:prstGeom prst="rect">
          <a:avLst/>
        </a:prstGeom>
        <a:solidFill>
          <a:schemeClr val="accent2">
            <a:hueOff val="2210657"/>
            <a:satOff val="10144"/>
            <a:lumOff val="14559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 a Pull Request</a:t>
          </a:r>
        </a:p>
      </dsp:txBody>
      <dsp:txXfrm>
        <a:off x="488675" y="2671270"/>
        <a:ext cx="1608736" cy="965241"/>
      </dsp:txXfrm>
    </dsp:sp>
    <dsp:sp modelId="{A15881F9-309D-40B6-B1A5-BEE80494D1B9}">
      <dsp:nvSpPr>
        <dsp:cNvPr id="0" name=""/>
        <dsp:cNvSpPr/>
      </dsp:nvSpPr>
      <dsp:spPr>
        <a:xfrm>
          <a:off x="4074358" y="3108171"/>
          <a:ext cx="339409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39409" y="45720"/>
              </a:lnTo>
            </a:path>
          </a:pathLst>
        </a:custGeom>
        <a:noFill/>
        <a:ln w="9525" cap="flat" cmpd="sng" algn="ctr">
          <a:solidFill>
            <a:schemeClr val="accent2">
              <a:hueOff val="2947542"/>
              <a:satOff val="13526"/>
              <a:lumOff val="19412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234812" y="3152041"/>
        <a:ext cx="18500" cy="3700"/>
      </dsp:txXfrm>
    </dsp:sp>
    <dsp:sp modelId="{400B3128-A436-423A-9DAB-0B9CD8DDC5AC}">
      <dsp:nvSpPr>
        <dsp:cNvPr id="0" name=""/>
        <dsp:cNvSpPr/>
      </dsp:nvSpPr>
      <dsp:spPr>
        <a:xfrm>
          <a:off x="2467421" y="2671270"/>
          <a:ext cx="1608736" cy="965241"/>
        </a:xfrm>
        <a:prstGeom prst="rect">
          <a:avLst/>
        </a:prstGeom>
        <a:solidFill>
          <a:schemeClr val="accent2">
            <a:hueOff val="2579099"/>
            <a:satOff val="11835"/>
            <a:lumOff val="1698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Log an Issue</a:t>
          </a:r>
        </a:p>
      </dsp:txBody>
      <dsp:txXfrm>
        <a:off x="2467421" y="2671270"/>
        <a:ext cx="1608736" cy="965241"/>
      </dsp:txXfrm>
    </dsp:sp>
    <dsp:sp modelId="{67558C5F-51D6-4EF1-BD82-7ABB7EF98A6C}">
      <dsp:nvSpPr>
        <dsp:cNvPr id="0" name=""/>
        <dsp:cNvSpPr/>
      </dsp:nvSpPr>
      <dsp:spPr>
        <a:xfrm>
          <a:off x="4446167" y="2671270"/>
          <a:ext cx="1608736" cy="965241"/>
        </a:xfrm>
        <a:prstGeom prst="rect">
          <a:avLst/>
        </a:prstGeom>
        <a:solidFill>
          <a:schemeClr val="accent2">
            <a:hueOff val="2947542"/>
            <a:satOff val="13526"/>
            <a:lumOff val="19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904" tIns="120904" rIns="120904" bIns="120904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Look at Actions</a:t>
          </a:r>
        </a:p>
      </dsp:txBody>
      <dsp:txXfrm>
        <a:off x="4446167" y="2671270"/>
        <a:ext cx="1608736" cy="96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ABEB3F-22ED-457E-AD8A-B0153D13F2C0}">
      <dsp:nvSpPr>
        <dsp:cNvPr id="0" name=""/>
        <dsp:cNvSpPr/>
      </dsp:nvSpPr>
      <dsp:spPr>
        <a:xfrm>
          <a:off x="0" y="402240"/>
          <a:ext cx="2951965" cy="2173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/>
            <a:t>Human Genomics</a:t>
          </a:r>
          <a:endParaRPr lang="en" sz="1500" kern="1200" dirty="0"/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Oncology, Immunology, Neurology, Rare Diseases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Infectious Diseases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SARS-CoV-2, Malaria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Protein Analysis</a:t>
          </a:r>
        </a:p>
        <a:p>
          <a:pPr marL="228600" lvl="2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Immunoproteins (mAbs, HLA, TCR)</a:t>
          </a:r>
        </a:p>
      </dsp:txBody>
      <dsp:txXfrm>
        <a:off x="0" y="402240"/>
        <a:ext cx="2951965" cy="2173500"/>
      </dsp:txXfrm>
    </dsp:sp>
    <dsp:sp modelId="{1AA25A77-17F1-405A-87E5-635F4CB97C4D}">
      <dsp:nvSpPr>
        <dsp:cNvPr id="0" name=""/>
        <dsp:cNvSpPr/>
      </dsp:nvSpPr>
      <dsp:spPr>
        <a:xfrm>
          <a:off x="147598" y="180840"/>
          <a:ext cx="2066375" cy="44280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Biology</a:t>
          </a:r>
        </a:p>
      </dsp:txBody>
      <dsp:txXfrm>
        <a:off x="169214" y="202456"/>
        <a:ext cx="2023143" cy="399568"/>
      </dsp:txXfrm>
    </dsp:sp>
    <dsp:sp modelId="{32090545-AB43-4F0E-905C-A2F1D602CE35}">
      <dsp:nvSpPr>
        <dsp:cNvPr id="0" name=""/>
        <dsp:cNvSpPr/>
      </dsp:nvSpPr>
      <dsp:spPr>
        <a:xfrm>
          <a:off x="0" y="2878140"/>
          <a:ext cx="2951965" cy="8505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9105" tIns="312420" rIns="229105" bIns="106680" numCol="1" spcCol="1270" anchor="t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" sz="1500" kern="1200" dirty="0"/>
            <a:t>Cloud Scalable Computing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Machine Learning</a:t>
          </a:r>
        </a:p>
      </dsp:txBody>
      <dsp:txXfrm>
        <a:off x="0" y="2878140"/>
        <a:ext cx="2951965" cy="850500"/>
      </dsp:txXfrm>
    </dsp:sp>
    <dsp:sp modelId="{6AB54913-3359-4904-8C4C-5B012EE9199D}">
      <dsp:nvSpPr>
        <dsp:cNvPr id="0" name=""/>
        <dsp:cNvSpPr/>
      </dsp:nvSpPr>
      <dsp:spPr>
        <a:xfrm>
          <a:off x="147598" y="2656740"/>
          <a:ext cx="2066375" cy="44280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8104" tIns="0" rIns="78104" bIns="0" numCol="1" spcCol="1270" anchor="ctr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" sz="1500" kern="1200" dirty="0"/>
            <a:t>Computer Science</a:t>
          </a:r>
        </a:p>
      </dsp:txBody>
      <dsp:txXfrm>
        <a:off x="169214" y="2678356"/>
        <a:ext cx="2023143" cy="39956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3D2777-B0B3-48A8-A1A1-F46E09E658A8}">
      <dsp:nvSpPr>
        <dsp:cNvPr id="0" name=""/>
        <dsp:cNvSpPr/>
      </dsp:nvSpPr>
      <dsp:spPr>
        <a:xfrm rot="5400000">
          <a:off x="5436004" y="-2406232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Initializes a brand new Git repository and begins tracking an existing directory </a:t>
          </a:r>
          <a:endParaRPr lang="en-US" sz="1100" kern="1200" dirty="0">
            <a:solidFill>
              <a:schemeClr val="bg2"/>
            </a:solidFill>
          </a:endParaRPr>
        </a:p>
      </dsp:txBody>
      <dsp:txXfrm rot="-5400000">
        <a:off x="2980943" y="67835"/>
        <a:ext cx="5280450" cy="351322"/>
      </dsp:txXfrm>
    </dsp:sp>
    <dsp:sp modelId="{919F2EAC-EDA1-4008-9504-E9D3F26EA9D2}">
      <dsp:nvSpPr>
        <dsp:cNvPr id="0" name=""/>
        <dsp:cNvSpPr/>
      </dsp:nvSpPr>
      <dsp:spPr>
        <a:xfrm>
          <a:off x="0" y="161"/>
          <a:ext cx="2980944" cy="486667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</a:t>
          </a:r>
          <a:r>
            <a:rPr lang="en-US" sz="2500" b="0" i="0" kern="1200" dirty="0" err="1"/>
            <a:t>init</a:t>
          </a:r>
          <a:endParaRPr lang="en-US" sz="2500" kern="1200" dirty="0"/>
        </a:p>
      </dsp:txBody>
      <dsp:txXfrm>
        <a:off x="23757" y="23918"/>
        <a:ext cx="2933430" cy="439153"/>
      </dsp:txXfrm>
    </dsp:sp>
    <dsp:sp modelId="{9F511821-30C7-44EE-BE15-ED30B4A1A90E}">
      <dsp:nvSpPr>
        <dsp:cNvPr id="0" name=""/>
        <dsp:cNvSpPr/>
      </dsp:nvSpPr>
      <dsp:spPr>
        <a:xfrm rot="5400000">
          <a:off x="5436004" y="-1895231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1135788"/>
            <a:satOff val="-980"/>
            <a:lumOff val="37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1135788"/>
              <a:satOff val="-980"/>
              <a:lumOff val="3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Creates a local copy of a project that already exists remotely</a:t>
          </a:r>
        </a:p>
      </dsp:txBody>
      <dsp:txXfrm rot="-5400000">
        <a:off x="2980943" y="578836"/>
        <a:ext cx="5280450" cy="351322"/>
      </dsp:txXfrm>
    </dsp:sp>
    <dsp:sp modelId="{7D7181C3-79D2-42C9-BE6D-B368A3308A35}">
      <dsp:nvSpPr>
        <dsp:cNvPr id="0" name=""/>
        <dsp:cNvSpPr/>
      </dsp:nvSpPr>
      <dsp:spPr>
        <a:xfrm>
          <a:off x="0" y="511162"/>
          <a:ext cx="2980944" cy="486667"/>
        </a:xfrm>
        <a:prstGeom prst="roundRect">
          <a:avLst/>
        </a:prstGeom>
        <a:solidFill>
          <a:schemeClr val="accent3">
            <a:hueOff val="1186780"/>
            <a:satOff val="-3670"/>
            <a:lumOff val="168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clone</a:t>
          </a:r>
        </a:p>
      </dsp:txBody>
      <dsp:txXfrm>
        <a:off x="23757" y="534919"/>
        <a:ext cx="2933430" cy="439153"/>
      </dsp:txXfrm>
    </dsp:sp>
    <dsp:sp modelId="{05ACDEAE-5449-40F8-9816-9F0D5866E996}">
      <dsp:nvSpPr>
        <dsp:cNvPr id="0" name=""/>
        <dsp:cNvSpPr/>
      </dsp:nvSpPr>
      <dsp:spPr>
        <a:xfrm rot="5400000">
          <a:off x="5436004" y="-1384230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2271576"/>
            <a:satOff val="-1959"/>
            <a:lumOff val="74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2271576"/>
              <a:satOff val="-1959"/>
              <a:lumOff val="7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Saves the snapshot to the project history and completes the change-tracking process</a:t>
          </a:r>
        </a:p>
      </dsp:txBody>
      <dsp:txXfrm rot="-5400000">
        <a:off x="2980943" y="1089837"/>
        <a:ext cx="5280450" cy="351322"/>
      </dsp:txXfrm>
    </dsp:sp>
    <dsp:sp modelId="{1A1533F1-B6EF-4DC4-9804-99FECDE4497E}">
      <dsp:nvSpPr>
        <dsp:cNvPr id="0" name=""/>
        <dsp:cNvSpPr/>
      </dsp:nvSpPr>
      <dsp:spPr>
        <a:xfrm>
          <a:off x="0" y="1022163"/>
          <a:ext cx="2980944" cy="486667"/>
        </a:xfrm>
        <a:prstGeom prst="roundRect">
          <a:avLst/>
        </a:prstGeom>
        <a:solidFill>
          <a:schemeClr val="accent3">
            <a:hueOff val="2373561"/>
            <a:satOff val="-7339"/>
            <a:lumOff val="336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commit</a:t>
          </a:r>
        </a:p>
      </dsp:txBody>
      <dsp:txXfrm>
        <a:off x="23757" y="1045920"/>
        <a:ext cx="2933430" cy="439153"/>
      </dsp:txXfrm>
    </dsp:sp>
    <dsp:sp modelId="{96B234E1-B1F6-4AD4-9F1E-2A2986D08063}">
      <dsp:nvSpPr>
        <dsp:cNvPr id="0" name=""/>
        <dsp:cNvSpPr/>
      </dsp:nvSpPr>
      <dsp:spPr>
        <a:xfrm rot="5400000">
          <a:off x="5436004" y="-873228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3407364"/>
            <a:satOff val="-2939"/>
            <a:lumOff val="111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3407364"/>
              <a:satOff val="-2939"/>
              <a:lumOff val="1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status of changes as untracked, modified, or staged</a:t>
          </a:r>
        </a:p>
      </dsp:txBody>
      <dsp:txXfrm rot="-5400000">
        <a:off x="2980943" y="1600839"/>
        <a:ext cx="5280450" cy="351322"/>
      </dsp:txXfrm>
    </dsp:sp>
    <dsp:sp modelId="{87379221-2FD2-42BB-B976-D3FDFD2DE368}">
      <dsp:nvSpPr>
        <dsp:cNvPr id="0" name=""/>
        <dsp:cNvSpPr/>
      </dsp:nvSpPr>
      <dsp:spPr>
        <a:xfrm>
          <a:off x="0" y="1533165"/>
          <a:ext cx="2980944" cy="486667"/>
        </a:xfrm>
        <a:prstGeom prst="roundRect">
          <a:avLst/>
        </a:prstGeom>
        <a:solidFill>
          <a:schemeClr val="accent3">
            <a:hueOff val="3560341"/>
            <a:satOff val="-11009"/>
            <a:lumOff val="504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status</a:t>
          </a:r>
        </a:p>
      </dsp:txBody>
      <dsp:txXfrm>
        <a:off x="23757" y="1556922"/>
        <a:ext cx="2933430" cy="439153"/>
      </dsp:txXfrm>
    </dsp:sp>
    <dsp:sp modelId="{627BD9A2-87AC-4DAE-8453-676C5AFB0A4B}">
      <dsp:nvSpPr>
        <dsp:cNvPr id="0" name=""/>
        <dsp:cNvSpPr/>
      </dsp:nvSpPr>
      <dsp:spPr>
        <a:xfrm rot="5400000">
          <a:off x="5436004" y="-362227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4543152"/>
            <a:satOff val="-3919"/>
            <a:lumOff val="149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4543152"/>
              <a:satOff val="-3919"/>
              <a:lumOff val="14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Shows the branches being worked on locally.</a:t>
          </a:r>
        </a:p>
      </dsp:txBody>
      <dsp:txXfrm rot="-5400000">
        <a:off x="2980943" y="2111840"/>
        <a:ext cx="5280450" cy="351322"/>
      </dsp:txXfrm>
    </dsp:sp>
    <dsp:sp modelId="{E7FECA51-2E31-4BB2-BA21-598AA0635CFE}">
      <dsp:nvSpPr>
        <dsp:cNvPr id="0" name=""/>
        <dsp:cNvSpPr/>
      </dsp:nvSpPr>
      <dsp:spPr>
        <a:xfrm>
          <a:off x="0" y="2044166"/>
          <a:ext cx="2980944" cy="486667"/>
        </a:xfrm>
        <a:prstGeom prst="roundRect">
          <a:avLst/>
        </a:prstGeom>
        <a:solidFill>
          <a:schemeClr val="accent3">
            <a:hueOff val="4747121"/>
            <a:satOff val="-14679"/>
            <a:lumOff val="672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branch</a:t>
          </a:r>
        </a:p>
      </dsp:txBody>
      <dsp:txXfrm>
        <a:off x="23757" y="2067923"/>
        <a:ext cx="2933430" cy="439153"/>
      </dsp:txXfrm>
    </dsp:sp>
    <dsp:sp modelId="{84E058B7-D423-41F9-99E3-C76472626B91}">
      <dsp:nvSpPr>
        <dsp:cNvPr id="0" name=""/>
        <dsp:cNvSpPr/>
      </dsp:nvSpPr>
      <dsp:spPr>
        <a:xfrm rot="5400000">
          <a:off x="5436004" y="148774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5678941"/>
            <a:satOff val="-4899"/>
            <a:lumOff val="186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5678941"/>
              <a:satOff val="-4899"/>
              <a:lumOff val="186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Merges lines of development together</a:t>
          </a:r>
        </a:p>
      </dsp:txBody>
      <dsp:txXfrm rot="-5400000">
        <a:off x="2980943" y="2622841"/>
        <a:ext cx="5280450" cy="351322"/>
      </dsp:txXfrm>
    </dsp:sp>
    <dsp:sp modelId="{8531C7E9-197D-4211-9839-213C003C25E9}">
      <dsp:nvSpPr>
        <dsp:cNvPr id="0" name=""/>
        <dsp:cNvSpPr/>
      </dsp:nvSpPr>
      <dsp:spPr>
        <a:xfrm>
          <a:off x="0" y="2555168"/>
          <a:ext cx="2980944" cy="486667"/>
        </a:xfrm>
        <a:prstGeom prst="roundRect">
          <a:avLst/>
        </a:prstGeom>
        <a:solidFill>
          <a:schemeClr val="accent3">
            <a:hueOff val="5933902"/>
            <a:satOff val="-18349"/>
            <a:lumOff val="840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merge</a:t>
          </a:r>
        </a:p>
      </dsp:txBody>
      <dsp:txXfrm>
        <a:off x="23757" y="2578925"/>
        <a:ext cx="2933430" cy="439153"/>
      </dsp:txXfrm>
    </dsp:sp>
    <dsp:sp modelId="{0CBE881E-0DA8-49FE-9580-33DDDFDDD596}">
      <dsp:nvSpPr>
        <dsp:cNvPr id="0" name=""/>
        <dsp:cNvSpPr/>
      </dsp:nvSpPr>
      <dsp:spPr>
        <a:xfrm rot="5400000">
          <a:off x="5436004" y="659775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6814728"/>
            <a:satOff val="-5878"/>
            <a:lumOff val="223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6814728"/>
              <a:satOff val="-5878"/>
              <a:lumOff val="223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local line of development with updates from its remote counterpart</a:t>
          </a:r>
        </a:p>
      </dsp:txBody>
      <dsp:txXfrm rot="-5400000">
        <a:off x="2980943" y="3133842"/>
        <a:ext cx="5280450" cy="351322"/>
      </dsp:txXfrm>
    </dsp:sp>
    <dsp:sp modelId="{7894D1E9-801C-467A-B853-11CE2E29E21E}">
      <dsp:nvSpPr>
        <dsp:cNvPr id="0" name=""/>
        <dsp:cNvSpPr/>
      </dsp:nvSpPr>
      <dsp:spPr>
        <a:xfrm>
          <a:off x="0" y="3066169"/>
          <a:ext cx="2980944" cy="486667"/>
        </a:xfrm>
        <a:prstGeom prst="roundRect">
          <a:avLst/>
        </a:prstGeom>
        <a:solidFill>
          <a:schemeClr val="accent3">
            <a:hueOff val="7120682"/>
            <a:satOff val="-22018"/>
            <a:lumOff val="1008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pull</a:t>
          </a:r>
        </a:p>
      </dsp:txBody>
      <dsp:txXfrm>
        <a:off x="23757" y="3089926"/>
        <a:ext cx="2933430" cy="439153"/>
      </dsp:txXfrm>
    </dsp:sp>
    <dsp:sp modelId="{A718F9D1-B626-4505-BC3C-72F1A58196B3}">
      <dsp:nvSpPr>
        <dsp:cNvPr id="0" name=""/>
        <dsp:cNvSpPr/>
      </dsp:nvSpPr>
      <dsp:spPr>
        <a:xfrm rot="5400000">
          <a:off x="5436004" y="1170776"/>
          <a:ext cx="389334" cy="5299456"/>
        </a:xfrm>
        <a:prstGeom prst="round2SameRect">
          <a:avLst/>
        </a:prstGeom>
        <a:solidFill>
          <a:schemeClr val="accent3">
            <a:tint val="40000"/>
            <a:alpha val="90000"/>
            <a:hueOff val="7950516"/>
            <a:satOff val="-6858"/>
            <a:lumOff val="260"/>
            <a:alphaOff val="0"/>
          </a:schemeClr>
        </a:solidFill>
        <a:ln w="25400" cap="flat" cmpd="sng" algn="ctr">
          <a:solidFill>
            <a:schemeClr val="accent3">
              <a:tint val="40000"/>
              <a:alpha val="90000"/>
              <a:hueOff val="7950516"/>
              <a:satOff val="-6858"/>
              <a:lumOff val="26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1910" tIns="20955" rIns="41910" bIns="20955" numCol="1" spcCol="1270" anchor="ctr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Font typeface="Arial" panose="020B0604020202020204" pitchFamily="34" charset="0"/>
            <a:buNone/>
          </a:pPr>
          <a:r>
            <a:rPr lang="en-US" sz="1100" b="0" i="0" kern="1200" dirty="0">
              <a:solidFill>
                <a:schemeClr val="bg2"/>
              </a:solidFill>
            </a:rPr>
            <a:t>Updates the remote repository with any commits made locally to a branch.</a:t>
          </a:r>
        </a:p>
      </dsp:txBody>
      <dsp:txXfrm rot="-5400000">
        <a:off x="2980943" y="3644843"/>
        <a:ext cx="5280450" cy="351322"/>
      </dsp:txXfrm>
    </dsp:sp>
    <dsp:sp modelId="{8A43D587-55EA-4489-BABB-D21F00D0B445}">
      <dsp:nvSpPr>
        <dsp:cNvPr id="0" name=""/>
        <dsp:cNvSpPr/>
      </dsp:nvSpPr>
      <dsp:spPr>
        <a:xfrm>
          <a:off x="0" y="3577170"/>
          <a:ext cx="2980944" cy="486667"/>
        </a:xfrm>
        <a:prstGeom prst="roundRect">
          <a:avLst/>
        </a:prstGeom>
        <a:solidFill>
          <a:schemeClr val="accent3">
            <a:hueOff val="8307462"/>
            <a:satOff val="-25688"/>
            <a:lumOff val="11765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47625" rIns="95250" bIns="47625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500" b="0" i="0" kern="1200" dirty="0"/>
            <a:t>git push</a:t>
          </a:r>
        </a:p>
      </dsp:txBody>
      <dsp:txXfrm>
        <a:off x="23757" y="3600927"/>
        <a:ext cx="2933430" cy="43915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bProcess3">
  <dgm:title val=""/>
  <dgm:desc val=""/>
  <dgm:catLst>
    <dgm:cat type="process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c6fa3c89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c6fa3c89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c6fa3c898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c6fa3c898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020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rgbClr val="09574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2" name="Google Shape;12;p2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0" name="Google Shape;40;p7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319500" y="936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319500" y="1846804"/>
            <a:ext cx="2808000" cy="28062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9" name="Google Shape;29;p5"/>
          <p:cNvCxnSpPr/>
          <p:nvPr/>
        </p:nvCxnSpPr>
        <p:spPr>
          <a:xfrm>
            <a:off x="2477724" y="415650"/>
            <a:ext cx="6244200" cy="0"/>
          </a:xfrm>
          <a:prstGeom prst="straightConnector1">
            <a:avLst/>
          </a:prstGeom>
          <a:noFill/>
          <a:ln w="3810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0" name="Google Shape;30;p5"/>
          <p:cNvCxnSpPr/>
          <p:nvPr/>
        </p:nvCxnSpPr>
        <p:spPr>
          <a:xfrm>
            <a:off x="2477724" y="4740000"/>
            <a:ext cx="62442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31" name="Google Shape;31;p5"/>
          <p:cNvCxnSpPr/>
          <p:nvPr/>
        </p:nvCxnSpPr>
        <p:spPr>
          <a:xfrm>
            <a:off x="425198" y="415650"/>
            <a:ext cx="1833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2" name="Google Shape;32;p5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1"/>
          </p:nvPr>
        </p:nvSpPr>
        <p:spPr>
          <a:xfrm>
            <a:off x="2400303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Google Shape;34;p5"/>
          <p:cNvSpPr txBox="1">
            <a:spLocks noGrp="1"/>
          </p:cNvSpPr>
          <p:nvPr>
            <p:ph type="body" idx="2"/>
          </p:nvPr>
        </p:nvSpPr>
        <p:spPr>
          <a:xfrm>
            <a:off x="5650572" y="1602675"/>
            <a:ext cx="3071400" cy="3002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294484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wiss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400250" y="575950"/>
            <a:ext cx="6321600" cy="63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Raleway"/>
              <a:buNone/>
              <a:defRPr sz="3000" b="1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410112" y="1595776"/>
            <a:ext cx="6321600" cy="300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Lato"/>
              <a:buChar char="●"/>
              <a:defRPr sz="18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●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Lato"/>
              <a:buChar char="○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Lato"/>
              <a:buChar char="■"/>
              <a:defRPr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97999" y="468875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3" r:id="rId2"/>
    <p:sldLayoutId id="214748366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diagramQuickStyle" Target="../diagrams/quickStyle2.xml"/><Relationship Id="rId13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diagramLayout" Target="../diagrams/layout2.xml"/><Relationship Id="rId12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6" Type="http://schemas.openxmlformats.org/officeDocument/2006/relationships/diagramData" Target="../diagrams/data2.xml"/><Relationship Id="rId11" Type="http://schemas.openxmlformats.org/officeDocument/2006/relationships/image" Target="../media/image5.jpeg"/><Relationship Id="rId5" Type="http://schemas.openxmlformats.org/officeDocument/2006/relationships/image" Target="../media/image4.emf"/><Relationship Id="rId10" Type="http://schemas.microsoft.com/office/2007/relationships/diagramDrawing" Target="../diagrams/drawing2.xml"/><Relationship Id="rId4" Type="http://schemas.openxmlformats.org/officeDocument/2006/relationships/image" Target="../media/image3.png"/><Relationship Id="rId9" Type="http://schemas.openxmlformats.org/officeDocument/2006/relationships/diagramColors" Target="../diagrams/colors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www.youtube.com/watch?v=w3jLJU7DT5E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hyperlink" Target="https://guides.github.com/introduction/git-handbook/" TargetMode="External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Relationship Id="rId9" Type="http://schemas.openxmlformats.org/officeDocument/2006/relationships/hyperlink" Target="https://lab.github.com/githubtraining/introduction-to-github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jpe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uides.github.com/introduction/git-handbook/" TargetMode="External"/><Relationship Id="rId4" Type="http://schemas.openxmlformats.org/officeDocument/2006/relationships/hyperlink" Target="https://lab.github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3"/>
          <p:cNvSpPr txBox="1">
            <a:spLocks noGrp="1"/>
          </p:cNvSpPr>
          <p:nvPr>
            <p:ph type="ctrTitle"/>
          </p:nvPr>
        </p:nvSpPr>
        <p:spPr>
          <a:xfrm>
            <a:off x="2371725" y="630225"/>
            <a:ext cx="6331500" cy="1542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200" dirty="0" err="1">
                <a:solidFill>
                  <a:schemeClr val="accent1"/>
                </a:solidFill>
              </a:rPr>
              <a:t>Git</a:t>
            </a:r>
            <a:r>
              <a:rPr lang="en-US" sz="7200" b="0" dirty="0" err="1"/>
              <a:t>ting</a:t>
            </a:r>
            <a:r>
              <a:rPr lang="en-US" sz="7200" b="0" dirty="0"/>
              <a:t> Started</a:t>
            </a:r>
            <a:endParaRPr sz="7200" dirty="0"/>
          </a:p>
        </p:txBody>
      </p:sp>
      <p:sp>
        <p:nvSpPr>
          <p:cNvPr id="73" name="Google Shape;73;p13"/>
          <p:cNvSpPr txBox="1">
            <a:spLocks noGrp="1"/>
          </p:cNvSpPr>
          <p:nvPr>
            <p:ph type="subTitle" idx="1"/>
          </p:nvPr>
        </p:nvSpPr>
        <p:spPr>
          <a:xfrm>
            <a:off x="2390267" y="3238450"/>
            <a:ext cx="6331500" cy="1241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February 29, 2024 | Colby T. Ford, Ph.D.</a:t>
            </a:r>
            <a:endParaRPr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51F76DBE-3883-F1B8-0EB3-2492F71D3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2920999"/>
            <a:ext cx="1172720" cy="14736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15C7F-57BB-E066-9C41-71FC845FC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7940" y="281280"/>
            <a:ext cx="2808000" cy="755700"/>
          </a:xfrm>
        </p:spPr>
        <p:txBody>
          <a:bodyPr/>
          <a:lstStyle/>
          <a:p>
            <a:r>
              <a:rPr lang="en-US" dirty="0"/>
              <a:t>Class Goals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5E3C22AF-761F-F7B5-C835-40507BFFFE1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67404997"/>
              </p:ext>
            </p:extLst>
          </p:nvPr>
        </p:nvGraphicFramePr>
        <p:xfrm>
          <a:off x="1706880" y="1214780"/>
          <a:ext cx="6543580" cy="36372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67092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>
            <a:spLocks noGrp="1"/>
          </p:cNvSpPr>
          <p:nvPr>
            <p:ph type="title"/>
          </p:nvPr>
        </p:nvSpPr>
        <p:spPr>
          <a:xfrm>
            <a:off x="335414" y="509313"/>
            <a:ext cx="1954017" cy="55438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About Me</a:t>
            </a:r>
            <a:endParaRPr dirty="0"/>
          </a:p>
        </p:txBody>
      </p:sp>
      <p:sp>
        <p:nvSpPr>
          <p:cNvPr id="86" name="Google Shape;86;p15"/>
          <p:cNvSpPr txBox="1">
            <a:spLocks noGrp="1"/>
          </p:cNvSpPr>
          <p:nvPr>
            <p:ph type="body" idx="2"/>
          </p:nvPr>
        </p:nvSpPr>
        <p:spPr>
          <a:xfrm>
            <a:off x="5768039" y="575950"/>
            <a:ext cx="2977937" cy="390948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None/>
            </a:pPr>
            <a:r>
              <a:rPr lang="en-US" sz="1800" b="1" dirty="0">
                <a:solidFill>
                  <a:schemeClr val="dk1"/>
                </a:solidFill>
              </a:rPr>
              <a:t>Research Interests</a:t>
            </a:r>
            <a:endParaRPr sz="1800" b="1" dirty="0">
              <a:solidFill>
                <a:schemeClr val="dk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C441A3-FFB1-E543-B328-FA9585D95449}"/>
              </a:ext>
            </a:extLst>
          </p:cNvPr>
          <p:cNvSpPr txBox="1"/>
          <p:nvPr/>
        </p:nvSpPr>
        <p:spPr>
          <a:xfrm>
            <a:off x="6098191" y="54604"/>
            <a:ext cx="29779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Email: </a:t>
            </a:r>
            <a:r>
              <a:rPr lang="en-US" dirty="0"/>
              <a:t>colby.ford@charlotte.edu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22C571C-9AE4-4B44-B3DE-E0F3F83BD03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3165547" y="1360051"/>
            <a:ext cx="1828800" cy="365760"/>
          </a:xfrm>
          <a:prstGeom prst="rect">
            <a:avLst/>
          </a:prstGeom>
        </p:spPr>
      </p:pic>
      <p:pic>
        <p:nvPicPr>
          <p:cNvPr id="20" name="Picture 19" descr="Shape&#10;&#10;Description automatically generated with medium confidence">
            <a:extLst>
              <a:ext uri="{FF2B5EF4-FFF2-40B4-BE49-F238E27FC236}">
                <a16:creationId xmlns:a16="http://schemas.microsoft.com/office/drawing/2014/main" id="{BFA3EFDD-2A42-BA47-80ED-8943785A28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7876" y="1258171"/>
            <a:ext cx="1828800" cy="506569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36BEDB-70C2-3B40-919A-C723DF7F26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37" y="2246866"/>
            <a:ext cx="1828800" cy="450087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553390EB-48B8-5942-A911-67487073F298}"/>
              </a:ext>
            </a:extLst>
          </p:cNvPr>
          <p:cNvSpPr txBox="1"/>
          <p:nvPr/>
        </p:nvSpPr>
        <p:spPr>
          <a:xfrm>
            <a:off x="3006369" y="1764740"/>
            <a:ext cx="223651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i="1" dirty="0"/>
              <a:t>Co-Founder, V.P. Of Technology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F12DF88-0437-7140-9635-BB64C11CDBFD}"/>
              </a:ext>
            </a:extLst>
          </p:cNvPr>
          <p:cNvSpPr txBox="1"/>
          <p:nvPr/>
        </p:nvSpPr>
        <p:spPr>
          <a:xfrm>
            <a:off x="632715" y="1764740"/>
            <a:ext cx="204414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Founder, Principal Consultant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331E4A85-7C5B-F14E-BD7E-E7EA275220FD}"/>
              </a:ext>
            </a:extLst>
          </p:cNvPr>
          <p:cNvSpPr txBox="1"/>
          <p:nvPr/>
        </p:nvSpPr>
        <p:spPr>
          <a:xfrm>
            <a:off x="1897635" y="2725849"/>
            <a:ext cx="1968808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100" i="1" dirty="0"/>
              <a:t>Visiting Scholar, CIPHER</a:t>
            </a:r>
          </a:p>
          <a:p>
            <a:pPr algn="ctr"/>
            <a:r>
              <a:rPr lang="en-US" sz="1100" i="1" dirty="0"/>
              <a:t>University Business Partner</a:t>
            </a:r>
          </a:p>
        </p:txBody>
      </p:sp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7CD0FDD3-6017-0ECB-012D-34945399AB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399789254"/>
              </p:ext>
            </p:extLst>
          </p:nvPr>
        </p:nvGraphicFramePr>
        <p:xfrm>
          <a:off x="5785838" y="907198"/>
          <a:ext cx="2951965" cy="390948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6" r:lo="rId7" r:qs="rId8" r:cs="rId9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1C5186C7-176B-C263-3312-22FC88AA1E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1231" y="3719787"/>
            <a:ext cx="9144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A2C8B4E5-891D-538A-7CA9-FE2EC63303E1}"/>
              </a:ext>
            </a:extLst>
          </p:cNvPr>
          <p:cNvSpPr/>
          <p:nvPr/>
        </p:nvSpPr>
        <p:spPr>
          <a:xfrm>
            <a:off x="2740779" y="3719787"/>
            <a:ext cx="914400" cy="9144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B.A. </a:t>
            </a:r>
            <a:r>
              <a:rPr lang="en-US" dirty="0" err="1">
                <a:solidFill>
                  <a:schemeClr val="bg1"/>
                </a:solidFill>
              </a:rPr>
              <a:t>AppliedMath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6042599-C7B2-0BE1-DD20-5BEB02501CCD}"/>
              </a:ext>
            </a:extLst>
          </p:cNvPr>
          <p:cNvSpPr/>
          <p:nvPr/>
        </p:nvSpPr>
        <p:spPr>
          <a:xfrm>
            <a:off x="3723139" y="3719787"/>
            <a:ext cx="914400" cy="9144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M.S. </a:t>
            </a:r>
            <a:r>
              <a:rPr lang="en-US" dirty="0">
                <a:solidFill>
                  <a:schemeClr val="bg1"/>
                </a:solidFill>
              </a:rPr>
              <a:t>Data Science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232B756-DDB8-7994-F152-6542595D52F7}"/>
              </a:ext>
            </a:extLst>
          </p:cNvPr>
          <p:cNvSpPr/>
          <p:nvPr/>
        </p:nvSpPr>
        <p:spPr>
          <a:xfrm>
            <a:off x="4705499" y="3719787"/>
            <a:ext cx="914400" cy="9144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lvl="0">
              <a:buClr>
                <a:schemeClr val="dk2"/>
              </a:buClr>
              <a:buSzPts val="1100"/>
            </a:pPr>
            <a:r>
              <a:rPr lang="en-US" b="1" dirty="0">
                <a:solidFill>
                  <a:schemeClr val="bg1"/>
                </a:solidFill>
              </a:rPr>
              <a:t>Ph.D. </a:t>
            </a:r>
            <a:r>
              <a:rPr lang="en-US" dirty="0">
                <a:solidFill>
                  <a:schemeClr val="bg1"/>
                </a:solidFill>
              </a:rPr>
              <a:t>Comp. Biology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4061FD-BB23-8EB0-093F-93C3C258109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89838" y="3719787"/>
            <a:ext cx="91440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32604-D8EA-E5FC-21D9-6612D7C85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9500" y="275110"/>
            <a:ext cx="3581940" cy="755700"/>
          </a:xfrm>
        </p:spPr>
        <p:txBody>
          <a:bodyPr/>
          <a:lstStyle/>
          <a:p>
            <a:r>
              <a:rPr lang="en-US" dirty="0"/>
              <a:t>Oh, You Like Books? 📕</a:t>
            </a:r>
          </a:p>
        </p:txBody>
      </p:sp>
      <p:pic>
        <p:nvPicPr>
          <p:cNvPr id="9" name="Picture 8" descr="A bird on a branch&#10;&#10;Description automatically generated with medium confidence">
            <a:extLst>
              <a:ext uri="{FF2B5EF4-FFF2-40B4-BE49-F238E27FC236}">
                <a16:creationId xmlns:a16="http://schemas.microsoft.com/office/drawing/2014/main" id="{4250AFE4-F39F-BE9A-8D87-6DF5F2794E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032" y="1755139"/>
            <a:ext cx="1866280" cy="2448559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1" name="Picture 10" descr="Diagram&#10;&#10;Description automatically generated">
            <a:extLst>
              <a:ext uri="{FF2B5EF4-FFF2-40B4-BE49-F238E27FC236}">
                <a16:creationId xmlns:a16="http://schemas.microsoft.com/office/drawing/2014/main" id="{7645E40E-5C07-B5B8-FCFD-C9B0301762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20072" y="2571750"/>
            <a:ext cx="1866280" cy="2448560"/>
          </a:xfrm>
          <a:prstGeom prst="rect">
            <a:avLst/>
          </a:prstGeom>
          <a:ln>
            <a:solidFill>
              <a:schemeClr val="bg2">
                <a:lumMod val="75000"/>
                <a:lumOff val="25000"/>
              </a:schemeClr>
            </a:solidFill>
          </a:ln>
        </p:spPr>
      </p:pic>
      <p:pic>
        <p:nvPicPr>
          <p:cNvPr id="13" name="Picture 12" descr="A picture containing text&#10;&#10;Description automatically generated">
            <a:extLst>
              <a:ext uri="{FF2B5EF4-FFF2-40B4-BE49-F238E27FC236}">
                <a16:creationId xmlns:a16="http://schemas.microsoft.com/office/drawing/2014/main" id="{F2E83776-EFF6-C097-A744-6D95B1DD36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22666" y="366665"/>
            <a:ext cx="2339896" cy="3071949"/>
          </a:xfrm>
          <a:prstGeom prst="rect">
            <a:avLst/>
          </a:prstGeom>
          <a:ln w="19050">
            <a:solidFill>
              <a:srgbClr val="C66142"/>
            </a:solidFill>
          </a:ln>
        </p:spPr>
      </p:pic>
      <p:pic>
        <p:nvPicPr>
          <p:cNvPr id="4" name="Picture 3" descr="A blue bird on a branch&#10;&#10;Description automatically generated">
            <a:extLst>
              <a:ext uri="{FF2B5EF4-FFF2-40B4-BE49-F238E27FC236}">
                <a16:creationId xmlns:a16="http://schemas.microsoft.com/office/drawing/2014/main" id="{48B421CC-398E-87F0-54DE-1285CEEE417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258" b="928"/>
          <a:stretch/>
        </p:blipFill>
        <p:spPr>
          <a:xfrm>
            <a:off x="319500" y="1138237"/>
            <a:ext cx="1868106" cy="2448559"/>
          </a:xfrm>
          <a:prstGeom prst="rect">
            <a:avLst/>
          </a:prstGeom>
          <a:ln>
            <a:solidFill>
              <a:schemeClr val="bg2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0102914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F6477E-9C38-4FF6-B39A-37E9461B06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4614" y="575950"/>
            <a:ext cx="5917235" cy="635400"/>
          </a:xfrm>
        </p:spPr>
        <p:txBody>
          <a:bodyPr/>
          <a:lstStyle/>
          <a:p>
            <a:r>
              <a:rPr lang="en-US" dirty="0"/>
              <a:t>What is Git?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38D58F-3496-4FEA-949A-DB7417FCB1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29738" y="1608562"/>
            <a:ext cx="3311856" cy="3002400"/>
          </a:xfrm>
        </p:spPr>
        <p:txBody>
          <a:bodyPr/>
          <a:lstStyle/>
          <a:p>
            <a:r>
              <a:rPr lang="en-US" dirty="0"/>
              <a:t>Version Control</a:t>
            </a:r>
          </a:p>
          <a:p>
            <a:pPr lvl="1"/>
            <a:r>
              <a:rPr lang="en-US" dirty="0"/>
              <a:t>Which changes were made?</a:t>
            </a:r>
          </a:p>
          <a:p>
            <a:pPr lvl="1"/>
            <a:r>
              <a:rPr lang="en-US" dirty="0"/>
              <a:t>Who made the changes?</a:t>
            </a:r>
          </a:p>
          <a:p>
            <a:pPr lvl="1"/>
            <a:r>
              <a:rPr lang="en-US" dirty="0"/>
              <a:t>When were the changes made?</a:t>
            </a:r>
          </a:p>
          <a:p>
            <a:pPr lvl="1"/>
            <a:r>
              <a:rPr lang="en-US" dirty="0"/>
              <a:t>Why were changes needed?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57B653-67B1-4469-834E-9DFCB0720730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616657" y="1602675"/>
            <a:ext cx="5105315" cy="3002400"/>
          </a:xfrm>
        </p:spPr>
        <p:txBody>
          <a:bodyPr/>
          <a:lstStyle/>
          <a:p>
            <a:r>
              <a:rPr lang="en-US" dirty="0"/>
              <a:t>Terminology</a:t>
            </a:r>
          </a:p>
          <a:p>
            <a:pPr lvl="1"/>
            <a:r>
              <a:rPr lang="en-US" dirty="0"/>
              <a:t>Code is stored in a </a:t>
            </a:r>
            <a:r>
              <a:rPr lang="en-US" dirty="0">
                <a:solidFill>
                  <a:schemeClr val="accent4"/>
                </a:solidFill>
              </a:rPr>
              <a:t>repository</a:t>
            </a:r>
          </a:p>
          <a:p>
            <a:pPr lvl="1"/>
            <a:r>
              <a:rPr lang="en-US" dirty="0"/>
              <a:t>If you want to use someone else’s code and make changes, you can </a:t>
            </a:r>
            <a:r>
              <a:rPr lang="en-US" dirty="0">
                <a:solidFill>
                  <a:schemeClr val="accent4"/>
                </a:solidFill>
              </a:rPr>
              <a:t>fork</a:t>
            </a:r>
            <a:r>
              <a:rPr lang="en-US" dirty="0"/>
              <a:t> it. Then, submit a </a:t>
            </a:r>
            <a:r>
              <a:rPr lang="en-US" dirty="0">
                <a:solidFill>
                  <a:schemeClr val="accent4"/>
                </a:solidFill>
              </a:rPr>
              <a:t>pull request </a:t>
            </a:r>
            <a:r>
              <a:rPr lang="en-US" dirty="0"/>
              <a:t>to try and </a:t>
            </a:r>
            <a:r>
              <a:rPr lang="en-US" dirty="0">
                <a:solidFill>
                  <a:schemeClr val="accent4"/>
                </a:solidFill>
              </a:rPr>
              <a:t>merge</a:t>
            </a:r>
            <a:r>
              <a:rPr lang="en-US" dirty="0"/>
              <a:t> the changes back in</a:t>
            </a:r>
          </a:p>
          <a:p>
            <a:pPr lvl="1"/>
            <a:r>
              <a:rPr lang="en-US" dirty="0"/>
              <a:t>Your team can work on separate </a:t>
            </a:r>
            <a:r>
              <a:rPr lang="en-US" dirty="0">
                <a:solidFill>
                  <a:schemeClr val="accent4"/>
                </a:solidFill>
              </a:rPr>
              <a:t>branches</a:t>
            </a:r>
            <a:r>
              <a:rPr lang="en-US" dirty="0"/>
              <a:t> of the same repository</a:t>
            </a:r>
          </a:p>
          <a:p>
            <a:pPr lvl="1"/>
            <a:r>
              <a:rPr lang="en-US" dirty="0"/>
              <a:t>Repositories are usually initialized with a </a:t>
            </a:r>
            <a:r>
              <a:rPr lang="en-US" dirty="0">
                <a:latin typeface="Consolas" panose="020B0609020204030204" pitchFamily="49" charset="0"/>
              </a:rPr>
              <a:t>README.md</a:t>
            </a:r>
            <a:r>
              <a:rPr lang="en-US" dirty="0"/>
              <a:t>, a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gitignore</a:t>
            </a:r>
            <a:r>
              <a:rPr lang="en-US" dirty="0"/>
              <a:t>, and a license.</a:t>
            </a:r>
          </a:p>
          <a:p>
            <a:pPr lvl="1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89F3408-616A-4C7F-B593-38088796FD8E}"/>
              </a:ext>
            </a:extLst>
          </p:cNvPr>
          <p:cNvSpPr/>
          <p:nvPr/>
        </p:nvSpPr>
        <p:spPr>
          <a:xfrm>
            <a:off x="114250" y="4800856"/>
            <a:ext cx="4572000" cy="26161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100" dirty="0">
                <a:hlinkClick r:id="rId2"/>
              </a:rPr>
              <a:t>https://www.youtube.com/watch?v=w3jLJU7DT5E</a:t>
            </a:r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1530F02-8BA0-452D-895E-DF89244DA0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738" y="575950"/>
            <a:ext cx="1994049" cy="833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567633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0A246-003A-4961-8E68-250163B93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6700" y="0"/>
            <a:ext cx="2808000" cy="755700"/>
          </a:xfrm>
        </p:spPr>
        <p:txBody>
          <a:bodyPr/>
          <a:lstStyle/>
          <a:p>
            <a:r>
              <a:rPr lang="en-US" dirty="0"/>
              <a:t>Commands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3051D4F8-8866-45C2-BCCB-5A4CE98A15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676799"/>
              </p:ext>
            </p:extLst>
          </p:nvPr>
        </p:nvGraphicFramePr>
        <p:xfrm>
          <a:off x="438150" y="838200"/>
          <a:ext cx="82804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Rectangle 4">
            <a:extLst>
              <a:ext uri="{FF2B5EF4-FFF2-40B4-BE49-F238E27FC236}">
                <a16:creationId xmlns:a16="http://schemas.microsoft.com/office/drawing/2014/main" id="{161A9AA8-A209-4A76-AF84-13A3DA02D4AD}"/>
              </a:ext>
            </a:extLst>
          </p:cNvPr>
          <p:cNvSpPr/>
          <p:nvPr/>
        </p:nvSpPr>
        <p:spPr>
          <a:xfrm>
            <a:off x="5868744" y="70073"/>
            <a:ext cx="3275256" cy="25391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050" dirty="0">
                <a:hlinkClick r:id="rId8"/>
              </a:rPr>
              <a:t>https://guides.github.com/introduction/git-handbook/</a:t>
            </a:r>
            <a:endParaRPr lang="en-US" sz="10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94A0319-B6CC-4F85-B8B4-CB9E89FD2365}"/>
              </a:ext>
            </a:extLst>
          </p:cNvPr>
          <p:cNvSpPr/>
          <p:nvPr/>
        </p:nvSpPr>
        <p:spPr>
          <a:xfrm>
            <a:off x="5249934" y="247045"/>
            <a:ext cx="3894066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sz="1100" dirty="0">
                <a:hlinkClick r:id="rId9"/>
              </a:rPr>
              <a:t>https://lab.github.com/githubtraining/introduction-to-github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892044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009FF-6352-405C-A737-5E3777C8A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Various Tools to Git it Done</a:t>
            </a:r>
          </a:p>
        </p:txBody>
      </p:sp>
      <p:pic>
        <p:nvPicPr>
          <p:cNvPr id="2050" name="Picture 2" descr="A command-line session showing repository creation, addition of a file, and remote synchronization">
            <a:extLst>
              <a:ext uri="{FF2B5EF4-FFF2-40B4-BE49-F238E27FC236}">
                <a16:creationId xmlns:a16="http://schemas.microsoft.com/office/drawing/2014/main" id="{976C1BD0-57EC-46A9-A4AA-894EE114F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500" y="2159524"/>
            <a:ext cx="4451965" cy="23442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mage result for gitkraken">
            <a:extLst>
              <a:ext uri="{FF2B5EF4-FFF2-40B4-BE49-F238E27FC236}">
                <a16:creationId xmlns:a16="http://schemas.microsoft.com/office/drawing/2014/main" id="{DEF69D5C-E3BC-4946-A1E1-3BEFC9F18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6" y="547948"/>
            <a:ext cx="3108960" cy="775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B3B971E-04DB-4B51-9F6B-D22A36132F48}"/>
              </a:ext>
            </a:extLst>
          </p:cNvPr>
          <p:cNvSpPr txBox="1"/>
          <p:nvPr/>
        </p:nvSpPr>
        <p:spPr>
          <a:xfrm>
            <a:off x="5295018" y="240170"/>
            <a:ext cx="107914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Git Clients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C8590C-EC68-4229-86BA-D328CDE3784A}"/>
              </a:ext>
            </a:extLst>
          </p:cNvPr>
          <p:cNvSpPr txBox="1"/>
          <p:nvPr/>
        </p:nvSpPr>
        <p:spPr>
          <a:xfrm>
            <a:off x="5295018" y="3165914"/>
            <a:ext cx="19062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Repository Services</a:t>
            </a:r>
          </a:p>
        </p:txBody>
      </p:sp>
      <p:pic>
        <p:nvPicPr>
          <p:cNvPr id="2054" name="Picture 6" descr="Image result for sourcetree">
            <a:extLst>
              <a:ext uri="{FF2B5EF4-FFF2-40B4-BE49-F238E27FC236}">
                <a16:creationId xmlns:a16="http://schemas.microsoft.com/office/drawing/2014/main" id="{15A74427-3FB4-440D-AF88-19DD74B1C7F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7985" b="26386"/>
          <a:stretch/>
        </p:blipFill>
        <p:spPr bwMode="auto">
          <a:xfrm>
            <a:off x="5876769" y="1403824"/>
            <a:ext cx="3108960" cy="744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Image result for github desktop logo">
            <a:extLst>
              <a:ext uri="{FF2B5EF4-FFF2-40B4-BE49-F238E27FC236}">
                <a16:creationId xmlns:a16="http://schemas.microsoft.com/office/drawing/2014/main" id="{FF524254-0923-41D6-8C17-88B4142586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0925" y="2148582"/>
            <a:ext cx="3108960" cy="1036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0" name="Picture 12" descr="Related image">
            <a:extLst>
              <a:ext uri="{FF2B5EF4-FFF2-40B4-BE49-F238E27FC236}">
                <a16:creationId xmlns:a16="http://schemas.microsoft.com/office/drawing/2014/main" id="{CF9CD02A-12DC-4C0D-A3D2-2BB1844380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970" r="21832"/>
          <a:stretch/>
        </p:blipFill>
        <p:spPr bwMode="auto">
          <a:xfrm>
            <a:off x="5295018" y="3501398"/>
            <a:ext cx="1011815" cy="9334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Image result for azure devops logo">
            <a:extLst>
              <a:ext uri="{FF2B5EF4-FFF2-40B4-BE49-F238E27FC236}">
                <a16:creationId xmlns:a16="http://schemas.microsoft.com/office/drawing/2014/main" id="{768E68DE-06AD-418E-92A0-D99E93E22B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856" y="3454703"/>
            <a:ext cx="2255029" cy="4118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4" name="Picture 16" descr="Image result for bitbucket logo">
            <a:extLst>
              <a:ext uri="{FF2B5EF4-FFF2-40B4-BE49-F238E27FC236}">
                <a16:creationId xmlns:a16="http://schemas.microsoft.com/office/drawing/2014/main" id="{3DE096DC-DB70-464E-B33A-D1E20764F9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1317" y="3968115"/>
            <a:ext cx="2258568" cy="325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Image result for gitlab logo">
            <a:extLst>
              <a:ext uri="{FF2B5EF4-FFF2-40B4-BE49-F238E27FC236}">
                <a16:creationId xmlns:a16="http://schemas.microsoft.com/office/drawing/2014/main" id="{A954C15F-26A5-4BF2-89B7-AE6D70841DE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599" b="14619"/>
          <a:stretch/>
        </p:blipFill>
        <p:spPr bwMode="auto">
          <a:xfrm>
            <a:off x="6830386" y="4370622"/>
            <a:ext cx="1801648" cy="5630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585804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A5A3A-9289-1E40-B744-45E60F565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Resources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1914790-ACD0-BE4B-B7FA-F54732AB575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44081"/>
          <a:stretch/>
        </p:blipFill>
        <p:spPr>
          <a:xfrm>
            <a:off x="894618" y="2485016"/>
            <a:ext cx="3301998" cy="180509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54E795A-8F51-C446-8363-E45B862173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26003" y="1928124"/>
            <a:ext cx="3828321" cy="128725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D01F1B6-5A70-3243-91AC-E076625BC4A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9287"/>
          <a:stretch/>
        </p:blipFill>
        <p:spPr>
          <a:xfrm>
            <a:off x="894618" y="1493575"/>
            <a:ext cx="3301998" cy="99144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A9D39AE-AA7F-E845-886A-E9646FF2B31E}"/>
              </a:ext>
            </a:extLst>
          </p:cNvPr>
          <p:cNvSpPr/>
          <p:nvPr/>
        </p:nvSpPr>
        <p:spPr>
          <a:xfrm>
            <a:off x="1587467" y="4259773"/>
            <a:ext cx="193514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https://lab.github.com/</a:t>
            </a:r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17AF250-A115-3845-B37B-A70F68E3402A}"/>
              </a:ext>
            </a:extLst>
          </p:cNvPr>
          <p:cNvSpPr/>
          <p:nvPr/>
        </p:nvSpPr>
        <p:spPr>
          <a:xfrm>
            <a:off x="4499192" y="3215376"/>
            <a:ext cx="428194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5"/>
              </a:rPr>
              <a:t>https://guides.github.com/introduction/git-handbook/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5297295"/>
      </p:ext>
    </p:extLst>
  </p:cSld>
  <p:clrMapOvr>
    <a:masterClrMapping/>
  </p:clrMapOvr>
</p:sld>
</file>

<file path=ppt/theme/theme1.xml><?xml version="1.0" encoding="utf-8"?>
<a:theme xmlns:a="http://schemas.openxmlformats.org/drawingml/2006/main" name="Swiss">
  <a:themeElements>
    <a:clrScheme name="UNCC">
      <a:dk1>
        <a:srgbClr val="084B25"/>
      </a:dk1>
      <a:lt1>
        <a:srgbClr val="FFFFFF"/>
      </a:lt1>
      <a:dk2>
        <a:srgbClr val="000000"/>
      </a:dk2>
      <a:lt2>
        <a:srgbClr val="CBDDAF"/>
      </a:lt2>
      <a:accent1>
        <a:srgbClr val="F0D210"/>
      </a:accent1>
      <a:accent2>
        <a:srgbClr val="097C45"/>
      </a:accent2>
      <a:accent3>
        <a:srgbClr val="0099E8"/>
      </a:accent3>
      <a:accent4>
        <a:srgbClr val="E3417A"/>
      </a:accent4>
      <a:accent5>
        <a:srgbClr val="AEA175"/>
      </a:accent5>
      <a:accent6>
        <a:srgbClr val="FFAE88"/>
      </a:accent6>
      <a:hlink>
        <a:srgbClr val="AEA175"/>
      </a:hlink>
      <a:folHlink>
        <a:srgbClr val="82B2B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tatus report" id="{B8D118B9-3E79-134E-8404-AF4E0AA66648}" vid="{C6B15E1D-7CDD-B94C-BAB6-4EF35313F823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Swiss</Template>
  <TotalTime>921</TotalTime>
  <Words>405</Words>
  <Application>Microsoft Office PowerPoint</Application>
  <PresentationFormat>On-screen Show (16:9)</PresentationFormat>
  <Paragraphs>70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Consolas</vt:lpstr>
      <vt:lpstr>Raleway</vt:lpstr>
      <vt:lpstr>Arial</vt:lpstr>
      <vt:lpstr>Lato</vt:lpstr>
      <vt:lpstr>Swiss</vt:lpstr>
      <vt:lpstr>Gitting Started</vt:lpstr>
      <vt:lpstr>Class Goals</vt:lpstr>
      <vt:lpstr>About Me</vt:lpstr>
      <vt:lpstr>Oh, You Like Books? 📕</vt:lpstr>
      <vt:lpstr>What is Git?</vt:lpstr>
      <vt:lpstr>Commands</vt:lpstr>
      <vt:lpstr>Various Tools to Git it Done</vt:lpstr>
      <vt:lpstr>Learning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Cloud Computing for Data Analysis</dc:title>
  <dc:creator>Ford, Colby</dc:creator>
  <cp:lastModifiedBy>Colby Ford</cp:lastModifiedBy>
  <cp:revision>78</cp:revision>
  <dcterms:created xsi:type="dcterms:W3CDTF">2019-01-02T02:35:54Z</dcterms:created>
  <dcterms:modified xsi:type="dcterms:W3CDTF">2024-02-28T22:38:07Z</dcterms:modified>
</cp:coreProperties>
</file>