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3152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0A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08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97890"/>
            <a:ext cx="621792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81630"/>
            <a:ext cx="54864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7973-EE54-40B6-814D-4B97DB32E5B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FC26-DC20-410D-B345-C1ECE74A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6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7973-EE54-40B6-814D-4B97DB32E5B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FC26-DC20-410D-B345-C1ECE74A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6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92100"/>
            <a:ext cx="157734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92100"/>
            <a:ext cx="4640580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7973-EE54-40B6-814D-4B97DB32E5B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FC26-DC20-410D-B345-C1ECE74A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3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7973-EE54-40B6-814D-4B97DB32E5B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FC26-DC20-410D-B345-C1ECE74A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7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67791"/>
            <a:ext cx="630936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671571"/>
            <a:ext cx="630936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7973-EE54-40B6-814D-4B97DB32E5B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FC26-DC20-410D-B345-C1ECE74A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7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60500"/>
            <a:ext cx="310896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60500"/>
            <a:ext cx="310896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7973-EE54-40B6-814D-4B97DB32E5B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FC26-DC20-410D-B345-C1ECE74A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92101"/>
            <a:ext cx="630936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44930"/>
            <a:ext cx="309467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004060"/>
            <a:ext cx="3094672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44930"/>
            <a:ext cx="3109913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004060"/>
            <a:ext cx="3109913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7973-EE54-40B6-814D-4B97DB32E5B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FC26-DC20-410D-B345-C1ECE74A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0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7973-EE54-40B6-814D-4B97DB32E5B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FC26-DC20-410D-B345-C1ECE74A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7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7973-EE54-40B6-814D-4B97DB32E5B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FC26-DC20-410D-B345-C1ECE74A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6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89941"/>
            <a:ext cx="370332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7973-EE54-40B6-814D-4B97DB32E5B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FC26-DC20-410D-B345-C1ECE74A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3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89941"/>
            <a:ext cx="370332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7973-EE54-40B6-814D-4B97DB32E5B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FC26-DC20-410D-B345-C1ECE74A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101"/>
            <a:ext cx="630936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60500"/>
            <a:ext cx="630936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B7973-EE54-40B6-814D-4B97DB32E5B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5085081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4FC26-DC20-410D-B345-C1ECE74A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4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CBAEB40-D5DC-4473-A1B7-A33240A642B7}"/>
              </a:ext>
            </a:extLst>
          </p:cNvPr>
          <p:cNvGrpSpPr/>
          <p:nvPr/>
        </p:nvGrpSpPr>
        <p:grpSpPr>
          <a:xfrm>
            <a:off x="0" y="0"/>
            <a:ext cx="7315200" cy="5486400"/>
            <a:chOff x="0" y="0"/>
            <a:chExt cx="7315200" cy="54864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9CAA1AE-28DD-4F96-AEAF-1A52C6104900}"/>
                </a:ext>
              </a:extLst>
            </p:cNvPr>
            <p:cNvSpPr/>
            <p:nvPr/>
          </p:nvSpPr>
          <p:spPr>
            <a:xfrm>
              <a:off x="0" y="3982720"/>
              <a:ext cx="7315200" cy="15036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A78EC4-6871-4A26-8F8A-46658585BAB1}"/>
                </a:ext>
              </a:extLst>
            </p:cNvPr>
            <p:cNvSpPr/>
            <p:nvPr/>
          </p:nvSpPr>
          <p:spPr>
            <a:xfrm>
              <a:off x="0" y="0"/>
              <a:ext cx="7315200" cy="3982720"/>
            </a:xfrm>
            <a:prstGeom prst="rect">
              <a:avLst/>
            </a:prstGeom>
            <a:solidFill>
              <a:srgbClr val="810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1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A4A1F69-1BB1-4E98-98D0-9B8E945B5F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820A10"/>
                </a:clrFrom>
                <a:clrTo>
                  <a:srgbClr val="820A1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800" b="90000" l="2055" r="21832">
                          <a14:foregroundMark x1="12757" y1="9200" x2="15582" y2="8800"/>
                          <a14:foregroundMark x1="14983" y1="42400" x2="15325" y2="49200"/>
                          <a14:foregroundMark x1="14640" y1="36800" x2="15497" y2="36800"/>
                          <a14:foregroundMark x1="14812" y1="56000" x2="19521" y2="74800"/>
                          <a14:foregroundMark x1="19521" y1="74800" x2="19863" y2="60800"/>
                          <a14:foregroundMark x1="19863" y1="60800" x2="18836" y2="47600"/>
                          <a14:foregroundMark x1="18836" y1="47600" x2="18921" y2="44800"/>
                          <a14:foregroundMark x1="20548" y1="75600" x2="17466" y2="82400"/>
                          <a14:foregroundMark x1="17466" y1="82400" x2="10959" y2="74400"/>
                          <a14:foregroundMark x1="10959" y1="74400" x2="10788" y2="74400"/>
                          <a14:foregroundMark x1="13014" y1="60800" x2="9846" y2="63200"/>
                          <a14:foregroundMark x1="9846" y1="63200" x2="7106" y2="80000"/>
                          <a14:foregroundMark x1="17380" y1="47600" x2="19521" y2="47200"/>
                          <a14:foregroundMark x1="15925" y1="52400" x2="16010" y2="55600"/>
                          <a14:foregroundMark x1="15068" y1="54400" x2="14640" y2="53200"/>
                          <a14:foregroundMark x1="14384" y1="54400" x2="14298" y2="53600"/>
                          <a14:foregroundMark x1="20890" y1="72800" x2="19863" y2="84000"/>
                          <a14:foregroundMark x1="21404" y1="74800" x2="21832" y2="78400"/>
                          <a14:foregroundMark x1="15668" y1="70000" x2="13613" y2="81600"/>
                          <a14:foregroundMark x1="13613" y1="81600" x2="10616" y2="82400"/>
                          <a14:foregroundMark x1="10616" y1="82400" x2="7962" y2="72800"/>
                          <a14:foregroundMark x1="7962" y1="72800" x2="10017" y2="62800"/>
                          <a14:foregroundMark x1="10017" y1="62800" x2="13099" y2="60000"/>
                          <a14:foregroundMark x1="13099" y1="60000" x2="13955" y2="60800"/>
                          <a14:foregroundMark x1="8134" y1="65200" x2="6250" y2="76800"/>
                          <a14:foregroundMark x1="6250" y1="76800" x2="9503" y2="86000"/>
                          <a14:foregroundMark x1="9503" y1="86000" x2="9503" y2="86000"/>
                          <a14:foregroundMark x1="14640" y1="24400" x2="12757" y2="26800"/>
                          <a14:foregroundMark x1="14897" y1="60000" x2="16952" y2="78400"/>
                          <a14:foregroundMark x1="13955" y1="54000" x2="11045" y2="51600"/>
                          <a14:foregroundMark x1="11045" y1="51600" x2="6336" y2="62400"/>
                          <a14:foregroundMark x1="6164" y1="64000" x2="5651" y2="67200"/>
                          <a14:foregroundMark x1="9247" y1="57600" x2="8476" y2="60000"/>
                          <a14:foregroundMark x1="11644" y1="51600" x2="13442" y2="52800"/>
                          <a14:foregroundMark x1="5479" y1="80000" x2="6678" y2="84000"/>
                          <a14:backgroundMark x1="20719" y1="58000" x2="20462" y2="57200"/>
                        </a14:backgroundRemoval>
                      </a14:imgEffect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638"/>
            <a:stretch/>
          </p:blipFill>
          <p:spPr>
            <a:xfrm>
              <a:off x="242080" y="2217245"/>
              <a:ext cx="3173434" cy="3037446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AEB293-D3C5-408D-8729-171DEFB0F426}"/>
                </a:ext>
              </a:extLst>
            </p:cNvPr>
            <p:cNvSpPr/>
            <p:nvPr/>
          </p:nvSpPr>
          <p:spPr>
            <a:xfrm>
              <a:off x="961412" y="611015"/>
              <a:ext cx="1734770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🦟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AC3651F-C275-4E4A-B06D-FE1CCA4026E1}"/>
                </a:ext>
              </a:extLst>
            </p:cNvPr>
            <p:cNvSpPr txBox="1"/>
            <p:nvPr/>
          </p:nvSpPr>
          <p:spPr>
            <a:xfrm>
              <a:off x="2696182" y="1181423"/>
              <a:ext cx="4569238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Ensemble ML</a:t>
              </a:r>
            </a:p>
            <a:p>
              <a:pPr algn="ctr"/>
              <a:r>
                <a:rPr lang="en-US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 the Prediction of</a:t>
              </a:r>
            </a:p>
            <a:p>
              <a:pPr algn="ctr"/>
              <a:r>
                <a:rPr lang="en-US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Artemisinin Resistance</a:t>
              </a:r>
            </a:p>
            <a:p>
              <a:pPr algn="ctr"/>
              <a:r>
                <a:rPr lang="en-US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Malaria</a:t>
              </a:r>
            </a:p>
            <a:p>
              <a:endParaRPr 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9038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11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2</cp:revision>
  <dcterms:created xsi:type="dcterms:W3CDTF">2019-09-12T19:26:55Z</dcterms:created>
  <dcterms:modified xsi:type="dcterms:W3CDTF">2019-09-12T19:37:32Z</dcterms:modified>
</cp:coreProperties>
</file>