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5" r:id="rId3"/>
    <p:sldId id="258" r:id="rId4"/>
    <p:sldId id="286" r:id="rId5"/>
    <p:sldId id="280" r:id="rId6"/>
    <p:sldId id="281" r:id="rId7"/>
    <p:sldId id="282" r:id="rId8"/>
    <p:sldId id="28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anose="020B0503030101060003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142"/>
    <a:srgbClr val="095741"/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2823" autoAdjust="0"/>
  </p:normalViewPr>
  <p:slideViewPr>
    <p:cSldViewPr snapToGrid="0" snapToObjects="1">
      <p:cViewPr>
        <p:scale>
          <a:sx n="150" d="100"/>
          <a:sy n="150" d="100"/>
        </p:scale>
        <p:origin x="129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46DED-E0E9-4707-8B05-0045C4DB2546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9C67C-617A-44E4-9878-70E53F990AFB}">
      <dgm:prSet phldrT="[Text]"/>
      <dgm:spPr/>
      <dgm:t>
        <a:bodyPr/>
        <a:lstStyle/>
        <a:p>
          <a:r>
            <a:rPr lang="en-US" dirty="0"/>
            <a:t>Make a GitHub Account</a:t>
          </a:r>
        </a:p>
      </dgm:t>
    </dgm:pt>
    <dgm:pt modelId="{1A050A74-01A5-458C-890A-D39570B4AE2B}" type="parTrans" cxnId="{6CD67634-51A2-48B1-B86A-D6E480781DE8}">
      <dgm:prSet/>
      <dgm:spPr/>
      <dgm:t>
        <a:bodyPr/>
        <a:lstStyle/>
        <a:p>
          <a:endParaRPr lang="en-US"/>
        </a:p>
      </dgm:t>
    </dgm:pt>
    <dgm:pt modelId="{60E1A721-56DF-4DB7-8FD8-5ABF6DB7ACFD}" type="sibTrans" cxnId="{6CD67634-51A2-48B1-B86A-D6E480781DE8}">
      <dgm:prSet/>
      <dgm:spPr/>
      <dgm:t>
        <a:bodyPr/>
        <a:lstStyle/>
        <a:p>
          <a:endParaRPr lang="en-US"/>
        </a:p>
      </dgm:t>
    </dgm:pt>
    <dgm:pt modelId="{529E5DC8-B0B7-486C-A080-CDF296327229}">
      <dgm:prSet phldrT="[Text]"/>
      <dgm:spPr/>
      <dgm:t>
        <a:bodyPr/>
        <a:lstStyle/>
        <a:p>
          <a:r>
            <a:rPr lang="en-US" dirty="0"/>
            <a:t>Make a Repo</a:t>
          </a:r>
        </a:p>
      </dgm:t>
    </dgm:pt>
    <dgm:pt modelId="{1C231ACC-4DD1-416F-B436-7027805CDA31}" type="parTrans" cxnId="{727AD3E3-FD30-499F-B5D5-FA0623CE6D1F}">
      <dgm:prSet/>
      <dgm:spPr/>
      <dgm:t>
        <a:bodyPr/>
        <a:lstStyle/>
        <a:p>
          <a:endParaRPr lang="en-US"/>
        </a:p>
      </dgm:t>
    </dgm:pt>
    <dgm:pt modelId="{BB896738-C795-4161-A1DE-4BE1263FCF38}" type="sibTrans" cxnId="{727AD3E3-FD30-499F-B5D5-FA0623CE6D1F}">
      <dgm:prSet/>
      <dgm:spPr/>
      <dgm:t>
        <a:bodyPr/>
        <a:lstStyle/>
        <a:p>
          <a:endParaRPr lang="en-US"/>
        </a:p>
      </dgm:t>
    </dgm:pt>
    <dgm:pt modelId="{D50E7EF5-FCDD-46BB-A83E-6CC8C010A350}">
      <dgm:prSet phldrT="[Text]"/>
      <dgm:spPr/>
      <dgm:t>
        <a:bodyPr/>
        <a:lstStyle/>
        <a:p>
          <a:r>
            <a:rPr lang="en-US" dirty="0"/>
            <a:t>Commit to your Friend’s Repo</a:t>
          </a:r>
        </a:p>
      </dgm:t>
    </dgm:pt>
    <dgm:pt modelId="{5C2D560C-C4B6-4908-9956-A02519325653}" type="parTrans" cxnId="{8AD26802-CE59-4CED-A45D-96E81128BF70}">
      <dgm:prSet/>
      <dgm:spPr/>
      <dgm:t>
        <a:bodyPr/>
        <a:lstStyle/>
        <a:p>
          <a:endParaRPr lang="en-US"/>
        </a:p>
      </dgm:t>
    </dgm:pt>
    <dgm:pt modelId="{D57651A7-2AE0-4D31-A3BC-2CE01351F63A}" type="sibTrans" cxnId="{8AD26802-CE59-4CED-A45D-96E81128BF70}">
      <dgm:prSet/>
      <dgm:spPr/>
      <dgm:t>
        <a:bodyPr/>
        <a:lstStyle/>
        <a:p>
          <a:endParaRPr lang="en-US"/>
        </a:p>
      </dgm:t>
    </dgm:pt>
    <dgm:pt modelId="{AADFDFEE-1374-439C-B5E7-A71F9448A7DA}">
      <dgm:prSet phldrT="[Text]"/>
      <dgm:spPr/>
      <dgm:t>
        <a:bodyPr/>
        <a:lstStyle/>
        <a:p>
          <a:r>
            <a:rPr lang="en-US" dirty="0"/>
            <a:t>Commit to your Repo</a:t>
          </a:r>
        </a:p>
      </dgm:t>
    </dgm:pt>
    <dgm:pt modelId="{191998C2-52CC-42C7-986C-7C6D37CB4390}" type="parTrans" cxnId="{838935E1-AAA6-4BC6-9EAB-CCE943E3223F}">
      <dgm:prSet/>
      <dgm:spPr/>
      <dgm:t>
        <a:bodyPr/>
        <a:lstStyle/>
        <a:p>
          <a:endParaRPr lang="en-US"/>
        </a:p>
      </dgm:t>
    </dgm:pt>
    <dgm:pt modelId="{1A766B5B-3140-489B-85C8-6EA4593B4BAC}" type="sibTrans" cxnId="{838935E1-AAA6-4BC6-9EAB-CCE943E3223F}">
      <dgm:prSet/>
      <dgm:spPr/>
      <dgm:t>
        <a:bodyPr/>
        <a:lstStyle/>
        <a:p>
          <a:endParaRPr lang="en-US"/>
        </a:p>
      </dgm:t>
    </dgm:pt>
    <dgm:pt modelId="{22F8117B-E179-4788-9033-809DC1792864}">
      <dgm:prSet phldrT="[Text]"/>
      <dgm:spPr/>
      <dgm:t>
        <a:bodyPr/>
        <a:lstStyle/>
        <a:p>
          <a:r>
            <a:rPr lang="en-US" dirty="0"/>
            <a:t>Make an Action</a:t>
          </a:r>
        </a:p>
      </dgm:t>
    </dgm:pt>
    <dgm:pt modelId="{5039C4B4-1B53-4445-8F3E-886DA23B6F22}" type="parTrans" cxnId="{7405F4B4-4A2B-49E5-9FEF-AC9655F562F1}">
      <dgm:prSet/>
      <dgm:spPr/>
      <dgm:t>
        <a:bodyPr/>
        <a:lstStyle/>
        <a:p>
          <a:endParaRPr lang="en-US"/>
        </a:p>
      </dgm:t>
    </dgm:pt>
    <dgm:pt modelId="{E4353F33-33D6-49EE-BE54-C22A4E398033}" type="sibTrans" cxnId="{7405F4B4-4A2B-49E5-9FEF-AC9655F562F1}">
      <dgm:prSet/>
      <dgm:spPr/>
      <dgm:t>
        <a:bodyPr/>
        <a:lstStyle/>
        <a:p>
          <a:endParaRPr lang="en-US"/>
        </a:p>
      </dgm:t>
    </dgm:pt>
    <dgm:pt modelId="{57C5FB8F-84A2-491B-8967-B8C572E425EA}">
      <dgm:prSet phldrT="[Text]"/>
      <dgm:spPr/>
      <dgm:t>
        <a:bodyPr/>
        <a:lstStyle/>
        <a:p>
          <a:r>
            <a:rPr lang="en-US" dirty="0"/>
            <a:t>Learn a Little Markdown</a:t>
          </a:r>
        </a:p>
      </dgm:t>
    </dgm:pt>
    <dgm:pt modelId="{A3F53B7B-89B3-4022-97C8-384DE8943DFA}" type="parTrans" cxnId="{31244A01-6565-437C-B7B2-35FE48F17AC4}">
      <dgm:prSet/>
      <dgm:spPr/>
      <dgm:t>
        <a:bodyPr/>
        <a:lstStyle/>
        <a:p>
          <a:endParaRPr lang="en-US"/>
        </a:p>
      </dgm:t>
    </dgm:pt>
    <dgm:pt modelId="{3012C778-1CF9-4B75-A787-92AC0DA9A855}" type="sibTrans" cxnId="{31244A01-6565-437C-B7B2-35FE48F17AC4}">
      <dgm:prSet/>
      <dgm:spPr/>
      <dgm:t>
        <a:bodyPr/>
        <a:lstStyle/>
        <a:p>
          <a:endParaRPr lang="en-US"/>
        </a:p>
      </dgm:t>
    </dgm:pt>
    <dgm:pt modelId="{C23975EF-07CB-4F38-8FF4-922E76F95CCE}">
      <dgm:prSet phldrT="[Text]"/>
      <dgm:spPr/>
      <dgm:t>
        <a:bodyPr/>
        <a:lstStyle/>
        <a:p>
          <a:r>
            <a:rPr lang="en-US" dirty="0"/>
            <a:t>Do a Pull Request</a:t>
          </a:r>
        </a:p>
      </dgm:t>
    </dgm:pt>
    <dgm:pt modelId="{A425F875-7443-42F6-BB75-0677C2CD898F}" type="parTrans" cxnId="{8182AC4A-54E0-459D-9103-B682922C1DA4}">
      <dgm:prSet/>
      <dgm:spPr/>
      <dgm:t>
        <a:bodyPr/>
        <a:lstStyle/>
        <a:p>
          <a:endParaRPr lang="en-US"/>
        </a:p>
      </dgm:t>
    </dgm:pt>
    <dgm:pt modelId="{AE8F2A66-87FB-4E5D-9E9D-31BAF3253835}" type="sibTrans" cxnId="{8182AC4A-54E0-459D-9103-B682922C1DA4}">
      <dgm:prSet/>
      <dgm:spPr/>
      <dgm:t>
        <a:bodyPr/>
        <a:lstStyle/>
        <a:p>
          <a:endParaRPr lang="en-US"/>
        </a:p>
      </dgm:t>
    </dgm:pt>
    <dgm:pt modelId="{672CFFC6-BDD6-4E7A-83F3-05FA589DA793}">
      <dgm:prSet phldrT="[Text]"/>
      <dgm:spPr/>
      <dgm:t>
        <a:bodyPr/>
        <a:lstStyle/>
        <a:p>
          <a:r>
            <a:rPr lang="en-US" dirty="0"/>
            <a:t>Log an Issue</a:t>
          </a:r>
        </a:p>
      </dgm:t>
    </dgm:pt>
    <dgm:pt modelId="{0385823A-AAEC-4B78-8B9C-D0371DAB982A}" type="parTrans" cxnId="{E823FA4B-48C8-480C-A0E1-F9A26FA8F9FC}">
      <dgm:prSet/>
      <dgm:spPr/>
      <dgm:t>
        <a:bodyPr/>
        <a:lstStyle/>
        <a:p>
          <a:endParaRPr lang="en-US"/>
        </a:p>
      </dgm:t>
    </dgm:pt>
    <dgm:pt modelId="{0092D8B4-0BCB-4499-B555-AC2F257D5CA4}" type="sibTrans" cxnId="{E823FA4B-48C8-480C-A0E1-F9A26FA8F9FC}">
      <dgm:prSet/>
      <dgm:spPr/>
      <dgm:t>
        <a:bodyPr/>
        <a:lstStyle/>
        <a:p>
          <a:endParaRPr lang="en-US"/>
        </a:p>
      </dgm:t>
    </dgm:pt>
    <dgm:pt modelId="{78850705-3502-4537-AD7F-778C55DB601A}">
      <dgm:prSet phldrT="[Text]"/>
      <dgm:spPr/>
      <dgm:t>
        <a:bodyPr/>
        <a:lstStyle/>
        <a:p>
          <a:r>
            <a:rPr lang="en-US" dirty="0"/>
            <a:t>Get GitHub Desktop</a:t>
          </a:r>
        </a:p>
      </dgm:t>
    </dgm:pt>
    <dgm:pt modelId="{DE499189-2252-454C-BBE2-D19476836B33}" type="parTrans" cxnId="{823F3B68-A9B8-4BF1-AAD0-EE9F9AE9FA25}">
      <dgm:prSet/>
      <dgm:spPr/>
      <dgm:t>
        <a:bodyPr/>
        <a:lstStyle/>
        <a:p>
          <a:endParaRPr lang="en-US"/>
        </a:p>
      </dgm:t>
    </dgm:pt>
    <dgm:pt modelId="{F6650D04-8BA5-4633-B084-91EA7B210D9E}" type="sibTrans" cxnId="{823F3B68-A9B8-4BF1-AAD0-EE9F9AE9FA25}">
      <dgm:prSet/>
      <dgm:spPr/>
      <dgm:t>
        <a:bodyPr/>
        <a:lstStyle/>
        <a:p>
          <a:endParaRPr lang="en-US"/>
        </a:p>
      </dgm:t>
    </dgm:pt>
    <dgm:pt modelId="{F03BCC5C-CCCC-4571-AB5D-D696E44BBEAC}" type="pres">
      <dgm:prSet presAssocID="{F0146DED-E0E9-4707-8B05-0045C4DB2546}" presName="Name0" presStyleCnt="0">
        <dgm:presLayoutVars>
          <dgm:dir/>
          <dgm:resizeHandles val="exact"/>
        </dgm:presLayoutVars>
      </dgm:prSet>
      <dgm:spPr/>
    </dgm:pt>
    <dgm:pt modelId="{6DCCEDD1-B4EC-4164-95EF-A2DB7A23561C}" type="pres">
      <dgm:prSet presAssocID="{28B9C67C-617A-44E4-9878-70E53F990AFB}" presName="node" presStyleLbl="node1" presStyleIdx="0" presStyleCnt="9">
        <dgm:presLayoutVars>
          <dgm:bulletEnabled val="1"/>
        </dgm:presLayoutVars>
      </dgm:prSet>
      <dgm:spPr/>
    </dgm:pt>
    <dgm:pt modelId="{CB33F2C0-BFE3-42D8-8D4A-53D412F3E2F8}" type="pres">
      <dgm:prSet presAssocID="{60E1A721-56DF-4DB7-8FD8-5ABF6DB7ACFD}" presName="sibTrans" presStyleLbl="sibTrans1D1" presStyleIdx="0" presStyleCnt="8"/>
      <dgm:spPr/>
    </dgm:pt>
    <dgm:pt modelId="{9CD90B42-A0BB-481A-AE3D-B9BF154C5676}" type="pres">
      <dgm:prSet presAssocID="{60E1A721-56DF-4DB7-8FD8-5ABF6DB7ACFD}" presName="connectorText" presStyleLbl="sibTrans1D1" presStyleIdx="0" presStyleCnt="8"/>
      <dgm:spPr/>
    </dgm:pt>
    <dgm:pt modelId="{422781BD-C807-471F-AFB0-2C038C916B10}" type="pres">
      <dgm:prSet presAssocID="{78850705-3502-4537-AD7F-778C55DB601A}" presName="node" presStyleLbl="node1" presStyleIdx="1" presStyleCnt="9">
        <dgm:presLayoutVars>
          <dgm:bulletEnabled val="1"/>
        </dgm:presLayoutVars>
      </dgm:prSet>
      <dgm:spPr/>
    </dgm:pt>
    <dgm:pt modelId="{AD5053B2-5CAA-4957-8C22-FC1171BB8ED0}" type="pres">
      <dgm:prSet presAssocID="{F6650D04-8BA5-4633-B084-91EA7B210D9E}" presName="sibTrans" presStyleLbl="sibTrans1D1" presStyleIdx="1" presStyleCnt="8"/>
      <dgm:spPr/>
    </dgm:pt>
    <dgm:pt modelId="{B85B9F39-4F4E-460C-9B47-5910563C99BC}" type="pres">
      <dgm:prSet presAssocID="{F6650D04-8BA5-4633-B084-91EA7B210D9E}" presName="connectorText" presStyleLbl="sibTrans1D1" presStyleIdx="1" presStyleCnt="8"/>
      <dgm:spPr/>
    </dgm:pt>
    <dgm:pt modelId="{42999171-A6AC-4312-9E85-EC6EB4AD5E01}" type="pres">
      <dgm:prSet presAssocID="{529E5DC8-B0B7-486C-A080-CDF296327229}" presName="node" presStyleLbl="node1" presStyleIdx="2" presStyleCnt="9">
        <dgm:presLayoutVars>
          <dgm:bulletEnabled val="1"/>
        </dgm:presLayoutVars>
      </dgm:prSet>
      <dgm:spPr/>
    </dgm:pt>
    <dgm:pt modelId="{7E237CFF-CBBD-4B96-8835-80707F1FBF94}" type="pres">
      <dgm:prSet presAssocID="{BB896738-C795-4161-A1DE-4BE1263FCF38}" presName="sibTrans" presStyleLbl="sibTrans1D1" presStyleIdx="2" presStyleCnt="8"/>
      <dgm:spPr/>
    </dgm:pt>
    <dgm:pt modelId="{5C327446-1EE4-4067-ABAC-93C578FB5D9F}" type="pres">
      <dgm:prSet presAssocID="{BB896738-C795-4161-A1DE-4BE1263FCF38}" presName="connectorText" presStyleLbl="sibTrans1D1" presStyleIdx="2" presStyleCnt="8"/>
      <dgm:spPr/>
    </dgm:pt>
    <dgm:pt modelId="{DCBF471B-3B95-4150-BC0F-F789AE65B3F6}" type="pres">
      <dgm:prSet presAssocID="{57C5FB8F-84A2-491B-8967-B8C572E425EA}" presName="node" presStyleLbl="node1" presStyleIdx="3" presStyleCnt="9">
        <dgm:presLayoutVars>
          <dgm:bulletEnabled val="1"/>
        </dgm:presLayoutVars>
      </dgm:prSet>
      <dgm:spPr/>
    </dgm:pt>
    <dgm:pt modelId="{AD704FB1-C3B1-428A-B0A0-2798023ECC81}" type="pres">
      <dgm:prSet presAssocID="{3012C778-1CF9-4B75-A787-92AC0DA9A855}" presName="sibTrans" presStyleLbl="sibTrans1D1" presStyleIdx="3" presStyleCnt="8"/>
      <dgm:spPr/>
    </dgm:pt>
    <dgm:pt modelId="{2143DAD3-64FB-433B-ABB4-57D05D661073}" type="pres">
      <dgm:prSet presAssocID="{3012C778-1CF9-4B75-A787-92AC0DA9A855}" presName="connectorText" presStyleLbl="sibTrans1D1" presStyleIdx="3" presStyleCnt="8"/>
      <dgm:spPr/>
    </dgm:pt>
    <dgm:pt modelId="{4B89AD54-3681-40FA-8B24-1DB7B9B44857}" type="pres">
      <dgm:prSet presAssocID="{AADFDFEE-1374-439C-B5E7-A71F9448A7DA}" presName="node" presStyleLbl="node1" presStyleIdx="4" presStyleCnt="9">
        <dgm:presLayoutVars>
          <dgm:bulletEnabled val="1"/>
        </dgm:presLayoutVars>
      </dgm:prSet>
      <dgm:spPr/>
    </dgm:pt>
    <dgm:pt modelId="{27428051-873B-40C7-80C9-9EFBFA505495}" type="pres">
      <dgm:prSet presAssocID="{1A766B5B-3140-489B-85C8-6EA4593B4BAC}" presName="sibTrans" presStyleLbl="sibTrans1D1" presStyleIdx="4" presStyleCnt="8"/>
      <dgm:spPr/>
    </dgm:pt>
    <dgm:pt modelId="{AEA1B374-ADED-4D1E-87DE-8DF3BC9E62EE}" type="pres">
      <dgm:prSet presAssocID="{1A766B5B-3140-489B-85C8-6EA4593B4BAC}" presName="connectorText" presStyleLbl="sibTrans1D1" presStyleIdx="4" presStyleCnt="8"/>
      <dgm:spPr/>
    </dgm:pt>
    <dgm:pt modelId="{44D8066C-E92A-4FF6-834F-B59485D0BFB5}" type="pres">
      <dgm:prSet presAssocID="{D50E7EF5-FCDD-46BB-A83E-6CC8C010A350}" presName="node" presStyleLbl="node1" presStyleIdx="5" presStyleCnt="9">
        <dgm:presLayoutVars>
          <dgm:bulletEnabled val="1"/>
        </dgm:presLayoutVars>
      </dgm:prSet>
      <dgm:spPr/>
    </dgm:pt>
    <dgm:pt modelId="{0D75A2DF-7530-4B58-BDE0-190FC08DF7BB}" type="pres">
      <dgm:prSet presAssocID="{D57651A7-2AE0-4D31-A3BC-2CE01351F63A}" presName="sibTrans" presStyleLbl="sibTrans1D1" presStyleIdx="5" presStyleCnt="8"/>
      <dgm:spPr/>
    </dgm:pt>
    <dgm:pt modelId="{4AA8D378-151E-4963-817B-4A08C192EBC7}" type="pres">
      <dgm:prSet presAssocID="{D57651A7-2AE0-4D31-A3BC-2CE01351F63A}" presName="connectorText" presStyleLbl="sibTrans1D1" presStyleIdx="5" presStyleCnt="8"/>
      <dgm:spPr/>
    </dgm:pt>
    <dgm:pt modelId="{889940F6-A80B-41B7-84FA-1916E66230C5}" type="pres">
      <dgm:prSet presAssocID="{C23975EF-07CB-4F38-8FF4-922E76F95CCE}" presName="node" presStyleLbl="node1" presStyleIdx="6" presStyleCnt="9">
        <dgm:presLayoutVars>
          <dgm:bulletEnabled val="1"/>
        </dgm:presLayoutVars>
      </dgm:prSet>
      <dgm:spPr/>
    </dgm:pt>
    <dgm:pt modelId="{2F68AF45-AAA4-4769-8874-31E0C90197F0}" type="pres">
      <dgm:prSet presAssocID="{AE8F2A66-87FB-4E5D-9E9D-31BAF3253835}" presName="sibTrans" presStyleLbl="sibTrans1D1" presStyleIdx="6" presStyleCnt="8"/>
      <dgm:spPr/>
    </dgm:pt>
    <dgm:pt modelId="{03317EB4-18DB-4B9E-80CD-12BE1936BB7A}" type="pres">
      <dgm:prSet presAssocID="{AE8F2A66-87FB-4E5D-9E9D-31BAF3253835}" presName="connectorText" presStyleLbl="sibTrans1D1" presStyleIdx="6" presStyleCnt="8"/>
      <dgm:spPr/>
    </dgm:pt>
    <dgm:pt modelId="{400B3128-A436-423A-9DAB-0B9CD8DDC5AC}" type="pres">
      <dgm:prSet presAssocID="{672CFFC6-BDD6-4E7A-83F3-05FA589DA793}" presName="node" presStyleLbl="node1" presStyleIdx="7" presStyleCnt="9">
        <dgm:presLayoutVars>
          <dgm:bulletEnabled val="1"/>
        </dgm:presLayoutVars>
      </dgm:prSet>
      <dgm:spPr/>
    </dgm:pt>
    <dgm:pt modelId="{A15881F9-309D-40B6-B1A5-BEE80494D1B9}" type="pres">
      <dgm:prSet presAssocID="{0092D8B4-0BCB-4499-B555-AC2F257D5CA4}" presName="sibTrans" presStyleLbl="sibTrans1D1" presStyleIdx="7" presStyleCnt="8"/>
      <dgm:spPr/>
    </dgm:pt>
    <dgm:pt modelId="{04D13D1A-2EF8-41C8-B845-C6ECB7D4B8D2}" type="pres">
      <dgm:prSet presAssocID="{0092D8B4-0BCB-4499-B555-AC2F257D5CA4}" presName="connectorText" presStyleLbl="sibTrans1D1" presStyleIdx="7" presStyleCnt="8"/>
      <dgm:spPr/>
    </dgm:pt>
    <dgm:pt modelId="{67558C5F-51D6-4EF1-BD82-7ABB7EF98A6C}" type="pres">
      <dgm:prSet presAssocID="{22F8117B-E179-4788-9033-809DC1792864}" presName="node" presStyleLbl="node1" presStyleIdx="8" presStyleCnt="9">
        <dgm:presLayoutVars>
          <dgm:bulletEnabled val="1"/>
        </dgm:presLayoutVars>
      </dgm:prSet>
      <dgm:spPr/>
    </dgm:pt>
  </dgm:ptLst>
  <dgm:cxnLst>
    <dgm:cxn modelId="{31244A01-6565-437C-B7B2-35FE48F17AC4}" srcId="{F0146DED-E0E9-4707-8B05-0045C4DB2546}" destId="{57C5FB8F-84A2-491B-8967-B8C572E425EA}" srcOrd="3" destOrd="0" parTransId="{A3F53B7B-89B3-4022-97C8-384DE8943DFA}" sibTransId="{3012C778-1CF9-4B75-A787-92AC0DA9A855}"/>
    <dgm:cxn modelId="{8AD26802-CE59-4CED-A45D-96E81128BF70}" srcId="{F0146DED-E0E9-4707-8B05-0045C4DB2546}" destId="{D50E7EF5-FCDD-46BB-A83E-6CC8C010A350}" srcOrd="5" destOrd="0" parTransId="{5C2D560C-C4B6-4908-9956-A02519325653}" sibTransId="{D57651A7-2AE0-4D31-A3BC-2CE01351F63A}"/>
    <dgm:cxn modelId="{A78CBD16-50F5-4236-A869-AF496C1A5449}" type="presOf" srcId="{AE8F2A66-87FB-4E5D-9E9D-31BAF3253835}" destId="{2F68AF45-AAA4-4769-8874-31E0C90197F0}" srcOrd="0" destOrd="0" presId="urn:microsoft.com/office/officeart/2005/8/layout/bProcess3"/>
    <dgm:cxn modelId="{575B3D18-2E4C-4BE8-8B4D-6708027EF0C3}" type="presOf" srcId="{57C5FB8F-84A2-491B-8967-B8C572E425EA}" destId="{DCBF471B-3B95-4150-BC0F-F789AE65B3F6}" srcOrd="0" destOrd="0" presId="urn:microsoft.com/office/officeart/2005/8/layout/bProcess3"/>
    <dgm:cxn modelId="{0BD8F51B-3390-46CB-8A99-DED8CB52DD4B}" type="presOf" srcId="{1A766B5B-3140-489B-85C8-6EA4593B4BAC}" destId="{27428051-873B-40C7-80C9-9EFBFA505495}" srcOrd="0" destOrd="0" presId="urn:microsoft.com/office/officeart/2005/8/layout/bProcess3"/>
    <dgm:cxn modelId="{04EB2D1E-854C-42BD-88E2-10501BC1F297}" type="presOf" srcId="{F6650D04-8BA5-4633-B084-91EA7B210D9E}" destId="{B85B9F39-4F4E-460C-9B47-5910563C99BC}" srcOrd="1" destOrd="0" presId="urn:microsoft.com/office/officeart/2005/8/layout/bProcess3"/>
    <dgm:cxn modelId="{DB4CBC21-DAE1-4057-BF2B-BE544639207C}" type="presOf" srcId="{D57651A7-2AE0-4D31-A3BC-2CE01351F63A}" destId="{0D75A2DF-7530-4B58-BDE0-190FC08DF7BB}" srcOrd="0" destOrd="0" presId="urn:microsoft.com/office/officeart/2005/8/layout/bProcess3"/>
    <dgm:cxn modelId="{E2075D31-57CE-4126-BF82-E3C42F884C2A}" type="presOf" srcId="{AE8F2A66-87FB-4E5D-9E9D-31BAF3253835}" destId="{03317EB4-18DB-4B9E-80CD-12BE1936BB7A}" srcOrd="1" destOrd="0" presId="urn:microsoft.com/office/officeart/2005/8/layout/bProcess3"/>
    <dgm:cxn modelId="{6CD67634-51A2-48B1-B86A-D6E480781DE8}" srcId="{F0146DED-E0E9-4707-8B05-0045C4DB2546}" destId="{28B9C67C-617A-44E4-9878-70E53F990AFB}" srcOrd="0" destOrd="0" parTransId="{1A050A74-01A5-458C-890A-D39570B4AE2B}" sibTransId="{60E1A721-56DF-4DB7-8FD8-5ABF6DB7ACFD}"/>
    <dgm:cxn modelId="{44055535-C4C8-4171-9EC3-33AD1ABC821E}" type="presOf" srcId="{D57651A7-2AE0-4D31-A3BC-2CE01351F63A}" destId="{4AA8D378-151E-4963-817B-4A08C192EBC7}" srcOrd="1" destOrd="0" presId="urn:microsoft.com/office/officeart/2005/8/layout/bProcess3"/>
    <dgm:cxn modelId="{77F17641-50EA-4B38-AF80-CF99493FCC73}" type="presOf" srcId="{3012C778-1CF9-4B75-A787-92AC0DA9A855}" destId="{2143DAD3-64FB-433B-ABB4-57D05D661073}" srcOrd="1" destOrd="0" presId="urn:microsoft.com/office/officeart/2005/8/layout/bProcess3"/>
    <dgm:cxn modelId="{823F3B68-A9B8-4BF1-AAD0-EE9F9AE9FA25}" srcId="{F0146DED-E0E9-4707-8B05-0045C4DB2546}" destId="{78850705-3502-4537-AD7F-778C55DB601A}" srcOrd="1" destOrd="0" parTransId="{DE499189-2252-454C-BBE2-D19476836B33}" sibTransId="{F6650D04-8BA5-4633-B084-91EA7B210D9E}"/>
    <dgm:cxn modelId="{8182AC4A-54E0-459D-9103-B682922C1DA4}" srcId="{F0146DED-E0E9-4707-8B05-0045C4DB2546}" destId="{C23975EF-07CB-4F38-8FF4-922E76F95CCE}" srcOrd="6" destOrd="0" parTransId="{A425F875-7443-42F6-BB75-0677C2CD898F}" sibTransId="{AE8F2A66-87FB-4E5D-9E9D-31BAF3253835}"/>
    <dgm:cxn modelId="{E823FA4B-48C8-480C-A0E1-F9A26FA8F9FC}" srcId="{F0146DED-E0E9-4707-8B05-0045C4DB2546}" destId="{672CFFC6-BDD6-4E7A-83F3-05FA589DA793}" srcOrd="7" destOrd="0" parTransId="{0385823A-AAEC-4B78-8B9C-D0371DAB982A}" sibTransId="{0092D8B4-0BCB-4499-B555-AC2F257D5CA4}"/>
    <dgm:cxn modelId="{71B1306C-2012-443D-B7C4-3429456EE82F}" type="presOf" srcId="{F6650D04-8BA5-4633-B084-91EA7B210D9E}" destId="{AD5053B2-5CAA-4957-8C22-FC1171BB8ED0}" srcOrd="0" destOrd="0" presId="urn:microsoft.com/office/officeart/2005/8/layout/bProcess3"/>
    <dgm:cxn modelId="{25DCE175-E788-4E4C-BF8C-A7A87BF5ACD8}" type="presOf" srcId="{BB896738-C795-4161-A1DE-4BE1263FCF38}" destId="{5C327446-1EE4-4067-ABAC-93C578FB5D9F}" srcOrd="1" destOrd="0" presId="urn:microsoft.com/office/officeart/2005/8/layout/bProcess3"/>
    <dgm:cxn modelId="{C1282457-378E-4314-8941-880283F2C8F4}" type="presOf" srcId="{22F8117B-E179-4788-9033-809DC1792864}" destId="{67558C5F-51D6-4EF1-BD82-7ABB7EF98A6C}" srcOrd="0" destOrd="0" presId="urn:microsoft.com/office/officeart/2005/8/layout/bProcess3"/>
    <dgm:cxn modelId="{668D077E-4271-41E8-8963-53336BB5ABC3}" type="presOf" srcId="{672CFFC6-BDD6-4E7A-83F3-05FA589DA793}" destId="{400B3128-A436-423A-9DAB-0B9CD8DDC5AC}" srcOrd="0" destOrd="0" presId="urn:microsoft.com/office/officeart/2005/8/layout/bProcess3"/>
    <dgm:cxn modelId="{AE038A7E-A2A7-4AC1-BCC2-45B84592A4E2}" type="presOf" srcId="{F0146DED-E0E9-4707-8B05-0045C4DB2546}" destId="{F03BCC5C-CCCC-4571-AB5D-D696E44BBEAC}" srcOrd="0" destOrd="0" presId="urn:microsoft.com/office/officeart/2005/8/layout/bProcess3"/>
    <dgm:cxn modelId="{18557587-3FA7-4266-B846-443872FCD38D}" type="presOf" srcId="{0092D8B4-0BCB-4499-B555-AC2F257D5CA4}" destId="{04D13D1A-2EF8-41C8-B845-C6ECB7D4B8D2}" srcOrd="1" destOrd="0" presId="urn:microsoft.com/office/officeart/2005/8/layout/bProcess3"/>
    <dgm:cxn modelId="{1A89548D-5F9F-4295-8E33-06C5F6B7126E}" type="presOf" srcId="{3012C778-1CF9-4B75-A787-92AC0DA9A855}" destId="{AD704FB1-C3B1-428A-B0A0-2798023ECC81}" srcOrd="0" destOrd="0" presId="urn:microsoft.com/office/officeart/2005/8/layout/bProcess3"/>
    <dgm:cxn modelId="{5D44FB8D-BE07-4B8C-A86D-D01E76101A86}" type="presOf" srcId="{BB896738-C795-4161-A1DE-4BE1263FCF38}" destId="{7E237CFF-CBBD-4B96-8835-80707F1FBF94}" srcOrd="0" destOrd="0" presId="urn:microsoft.com/office/officeart/2005/8/layout/bProcess3"/>
    <dgm:cxn modelId="{47A5F09B-D8C7-4EBB-8959-0DC28F0C20FC}" type="presOf" srcId="{1A766B5B-3140-489B-85C8-6EA4593B4BAC}" destId="{AEA1B374-ADED-4D1E-87DE-8DF3BC9E62EE}" srcOrd="1" destOrd="0" presId="urn:microsoft.com/office/officeart/2005/8/layout/bProcess3"/>
    <dgm:cxn modelId="{E33B899E-B92D-4649-B8C0-2D46972A3DA2}" type="presOf" srcId="{D50E7EF5-FCDD-46BB-A83E-6CC8C010A350}" destId="{44D8066C-E92A-4FF6-834F-B59485D0BFB5}" srcOrd="0" destOrd="0" presId="urn:microsoft.com/office/officeart/2005/8/layout/bProcess3"/>
    <dgm:cxn modelId="{AA6127A7-C0B0-4E0F-9992-83306E8B5FE5}" type="presOf" srcId="{529E5DC8-B0B7-486C-A080-CDF296327229}" destId="{42999171-A6AC-4312-9E85-EC6EB4AD5E01}" srcOrd="0" destOrd="0" presId="urn:microsoft.com/office/officeart/2005/8/layout/bProcess3"/>
    <dgm:cxn modelId="{7405F4B4-4A2B-49E5-9FEF-AC9655F562F1}" srcId="{F0146DED-E0E9-4707-8B05-0045C4DB2546}" destId="{22F8117B-E179-4788-9033-809DC1792864}" srcOrd="8" destOrd="0" parTransId="{5039C4B4-1B53-4445-8F3E-886DA23B6F22}" sibTransId="{E4353F33-33D6-49EE-BE54-C22A4E398033}"/>
    <dgm:cxn modelId="{DF2A0FB7-0283-4A27-9F2F-A1F0E8F25819}" type="presOf" srcId="{AADFDFEE-1374-439C-B5E7-A71F9448A7DA}" destId="{4B89AD54-3681-40FA-8B24-1DB7B9B44857}" srcOrd="0" destOrd="0" presId="urn:microsoft.com/office/officeart/2005/8/layout/bProcess3"/>
    <dgm:cxn modelId="{0C3DC4BB-B441-4F23-AB71-F07AB9CFC22F}" type="presOf" srcId="{60E1A721-56DF-4DB7-8FD8-5ABF6DB7ACFD}" destId="{9CD90B42-A0BB-481A-AE3D-B9BF154C5676}" srcOrd="1" destOrd="0" presId="urn:microsoft.com/office/officeart/2005/8/layout/bProcess3"/>
    <dgm:cxn modelId="{1FDDD6BB-B416-4248-8C83-03FC8859B4C2}" type="presOf" srcId="{28B9C67C-617A-44E4-9878-70E53F990AFB}" destId="{6DCCEDD1-B4EC-4164-95EF-A2DB7A23561C}" srcOrd="0" destOrd="0" presId="urn:microsoft.com/office/officeart/2005/8/layout/bProcess3"/>
    <dgm:cxn modelId="{C1992FD9-4F41-41A9-A3CB-72C8D1EAD73B}" type="presOf" srcId="{60E1A721-56DF-4DB7-8FD8-5ABF6DB7ACFD}" destId="{CB33F2C0-BFE3-42D8-8D4A-53D412F3E2F8}" srcOrd="0" destOrd="0" presId="urn:microsoft.com/office/officeart/2005/8/layout/bProcess3"/>
    <dgm:cxn modelId="{838935E1-AAA6-4BC6-9EAB-CCE943E3223F}" srcId="{F0146DED-E0E9-4707-8B05-0045C4DB2546}" destId="{AADFDFEE-1374-439C-B5E7-A71F9448A7DA}" srcOrd="4" destOrd="0" parTransId="{191998C2-52CC-42C7-986C-7C6D37CB4390}" sibTransId="{1A766B5B-3140-489B-85C8-6EA4593B4BAC}"/>
    <dgm:cxn modelId="{727AD3E3-FD30-499F-B5D5-FA0623CE6D1F}" srcId="{F0146DED-E0E9-4707-8B05-0045C4DB2546}" destId="{529E5DC8-B0B7-486C-A080-CDF296327229}" srcOrd="2" destOrd="0" parTransId="{1C231ACC-4DD1-416F-B436-7027805CDA31}" sibTransId="{BB896738-C795-4161-A1DE-4BE1263FCF38}"/>
    <dgm:cxn modelId="{AE7595E4-20BC-4DB2-8108-A05AFAAAD0FF}" type="presOf" srcId="{C23975EF-07CB-4F38-8FF4-922E76F95CCE}" destId="{889940F6-A80B-41B7-84FA-1916E66230C5}" srcOrd="0" destOrd="0" presId="urn:microsoft.com/office/officeart/2005/8/layout/bProcess3"/>
    <dgm:cxn modelId="{C6D905F1-6E94-40BD-B2A0-85F0B7D98C98}" type="presOf" srcId="{78850705-3502-4537-AD7F-778C55DB601A}" destId="{422781BD-C807-471F-AFB0-2C038C916B10}" srcOrd="0" destOrd="0" presId="urn:microsoft.com/office/officeart/2005/8/layout/bProcess3"/>
    <dgm:cxn modelId="{F3A41AF8-6A63-4F9D-B05F-944AB829CD7C}" type="presOf" srcId="{0092D8B4-0BCB-4499-B555-AC2F257D5CA4}" destId="{A15881F9-309D-40B6-B1A5-BEE80494D1B9}" srcOrd="0" destOrd="0" presId="urn:microsoft.com/office/officeart/2005/8/layout/bProcess3"/>
    <dgm:cxn modelId="{6B52B2AD-6FCA-45E1-92BE-A5D60D5EAB59}" type="presParOf" srcId="{F03BCC5C-CCCC-4571-AB5D-D696E44BBEAC}" destId="{6DCCEDD1-B4EC-4164-95EF-A2DB7A23561C}" srcOrd="0" destOrd="0" presId="urn:microsoft.com/office/officeart/2005/8/layout/bProcess3"/>
    <dgm:cxn modelId="{6F47C90E-A218-4261-92A0-A16A223A8E0B}" type="presParOf" srcId="{F03BCC5C-CCCC-4571-AB5D-D696E44BBEAC}" destId="{CB33F2C0-BFE3-42D8-8D4A-53D412F3E2F8}" srcOrd="1" destOrd="0" presId="urn:microsoft.com/office/officeart/2005/8/layout/bProcess3"/>
    <dgm:cxn modelId="{005A2A48-9C1E-4124-8198-484903943049}" type="presParOf" srcId="{CB33F2C0-BFE3-42D8-8D4A-53D412F3E2F8}" destId="{9CD90B42-A0BB-481A-AE3D-B9BF154C5676}" srcOrd="0" destOrd="0" presId="urn:microsoft.com/office/officeart/2005/8/layout/bProcess3"/>
    <dgm:cxn modelId="{E6F635CA-06E8-4759-83D1-EF2E353E8C25}" type="presParOf" srcId="{F03BCC5C-CCCC-4571-AB5D-D696E44BBEAC}" destId="{422781BD-C807-471F-AFB0-2C038C916B10}" srcOrd="2" destOrd="0" presId="urn:microsoft.com/office/officeart/2005/8/layout/bProcess3"/>
    <dgm:cxn modelId="{606BDB99-036A-4E61-84C1-545E3BB5F516}" type="presParOf" srcId="{F03BCC5C-CCCC-4571-AB5D-D696E44BBEAC}" destId="{AD5053B2-5CAA-4957-8C22-FC1171BB8ED0}" srcOrd="3" destOrd="0" presId="urn:microsoft.com/office/officeart/2005/8/layout/bProcess3"/>
    <dgm:cxn modelId="{2CAE9879-E1A1-4CFD-849A-3547D797D988}" type="presParOf" srcId="{AD5053B2-5CAA-4957-8C22-FC1171BB8ED0}" destId="{B85B9F39-4F4E-460C-9B47-5910563C99BC}" srcOrd="0" destOrd="0" presId="urn:microsoft.com/office/officeart/2005/8/layout/bProcess3"/>
    <dgm:cxn modelId="{03098EB9-6539-425E-B9F9-C0DA756624DF}" type="presParOf" srcId="{F03BCC5C-CCCC-4571-AB5D-D696E44BBEAC}" destId="{42999171-A6AC-4312-9E85-EC6EB4AD5E01}" srcOrd="4" destOrd="0" presId="urn:microsoft.com/office/officeart/2005/8/layout/bProcess3"/>
    <dgm:cxn modelId="{5D239986-3661-467B-BFBF-B828CCADEE36}" type="presParOf" srcId="{F03BCC5C-CCCC-4571-AB5D-D696E44BBEAC}" destId="{7E237CFF-CBBD-4B96-8835-80707F1FBF94}" srcOrd="5" destOrd="0" presId="urn:microsoft.com/office/officeart/2005/8/layout/bProcess3"/>
    <dgm:cxn modelId="{A87FC980-A116-46FA-9FCD-F90DC4471A2B}" type="presParOf" srcId="{7E237CFF-CBBD-4B96-8835-80707F1FBF94}" destId="{5C327446-1EE4-4067-ABAC-93C578FB5D9F}" srcOrd="0" destOrd="0" presId="urn:microsoft.com/office/officeart/2005/8/layout/bProcess3"/>
    <dgm:cxn modelId="{99719F20-F9BB-4497-96FC-57FC989CB17D}" type="presParOf" srcId="{F03BCC5C-CCCC-4571-AB5D-D696E44BBEAC}" destId="{DCBF471B-3B95-4150-BC0F-F789AE65B3F6}" srcOrd="6" destOrd="0" presId="urn:microsoft.com/office/officeart/2005/8/layout/bProcess3"/>
    <dgm:cxn modelId="{EC9F8075-DCFD-4C00-A800-5F076B4261E1}" type="presParOf" srcId="{F03BCC5C-CCCC-4571-AB5D-D696E44BBEAC}" destId="{AD704FB1-C3B1-428A-B0A0-2798023ECC81}" srcOrd="7" destOrd="0" presId="urn:microsoft.com/office/officeart/2005/8/layout/bProcess3"/>
    <dgm:cxn modelId="{994BB6EA-E753-478B-B533-23CB0814B42A}" type="presParOf" srcId="{AD704FB1-C3B1-428A-B0A0-2798023ECC81}" destId="{2143DAD3-64FB-433B-ABB4-57D05D661073}" srcOrd="0" destOrd="0" presId="urn:microsoft.com/office/officeart/2005/8/layout/bProcess3"/>
    <dgm:cxn modelId="{559E5E09-B70F-46C4-8671-24B0115C54B1}" type="presParOf" srcId="{F03BCC5C-CCCC-4571-AB5D-D696E44BBEAC}" destId="{4B89AD54-3681-40FA-8B24-1DB7B9B44857}" srcOrd="8" destOrd="0" presId="urn:microsoft.com/office/officeart/2005/8/layout/bProcess3"/>
    <dgm:cxn modelId="{1FBF5D2B-7CB6-4F80-81DB-81DBDF93B84C}" type="presParOf" srcId="{F03BCC5C-CCCC-4571-AB5D-D696E44BBEAC}" destId="{27428051-873B-40C7-80C9-9EFBFA505495}" srcOrd="9" destOrd="0" presId="urn:microsoft.com/office/officeart/2005/8/layout/bProcess3"/>
    <dgm:cxn modelId="{F29B1C59-2D1B-47A0-94AD-438446E5108F}" type="presParOf" srcId="{27428051-873B-40C7-80C9-9EFBFA505495}" destId="{AEA1B374-ADED-4D1E-87DE-8DF3BC9E62EE}" srcOrd="0" destOrd="0" presId="urn:microsoft.com/office/officeart/2005/8/layout/bProcess3"/>
    <dgm:cxn modelId="{A76A04BD-E254-47F0-BBBE-5C2322349B14}" type="presParOf" srcId="{F03BCC5C-CCCC-4571-AB5D-D696E44BBEAC}" destId="{44D8066C-E92A-4FF6-834F-B59485D0BFB5}" srcOrd="10" destOrd="0" presId="urn:microsoft.com/office/officeart/2005/8/layout/bProcess3"/>
    <dgm:cxn modelId="{7E031737-3A11-486D-8DC2-A034CE0D24A4}" type="presParOf" srcId="{F03BCC5C-CCCC-4571-AB5D-D696E44BBEAC}" destId="{0D75A2DF-7530-4B58-BDE0-190FC08DF7BB}" srcOrd="11" destOrd="0" presId="urn:microsoft.com/office/officeart/2005/8/layout/bProcess3"/>
    <dgm:cxn modelId="{D12697C8-4D40-411C-843D-064DA9009019}" type="presParOf" srcId="{0D75A2DF-7530-4B58-BDE0-190FC08DF7BB}" destId="{4AA8D378-151E-4963-817B-4A08C192EBC7}" srcOrd="0" destOrd="0" presId="urn:microsoft.com/office/officeart/2005/8/layout/bProcess3"/>
    <dgm:cxn modelId="{CF68FAB5-C4DC-4457-AFC2-C0BE782818AD}" type="presParOf" srcId="{F03BCC5C-CCCC-4571-AB5D-D696E44BBEAC}" destId="{889940F6-A80B-41B7-84FA-1916E66230C5}" srcOrd="12" destOrd="0" presId="urn:microsoft.com/office/officeart/2005/8/layout/bProcess3"/>
    <dgm:cxn modelId="{B12CEE0C-CDC5-42D1-B1C9-70E3F4333512}" type="presParOf" srcId="{F03BCC5C-CCCC-4571-AB5D-D696E44BBEAC}" destId="{2F68AF45-AAA4-4769-8874-31E0C90197F0}" srcOrd="13" destOrd="0" presId="urn:microsoft.com/office/officeart/2005/8/layout/bProcess3"/>
    <dgm:cxn modelId="{5C582C9C-0872-41AA-B519-C071CC8B7BAE}" type="presParOf" srcId="{2F68AF45-AAA4-4769-8874-31E0C90197F0}" destId="{03317EB4-18DB-4B9E-80CD-12BE1936BB7A}" srcOrd="0" destOrd="0" presId="urn:microsoft.com/office/officeart/2005/8/layout/bProcess3"/>
    <dgm:cxn modelId="{FB0F2E6D-171D-41CB-A694-2D0D235E3174}" type="presParOf" srcId="{F03BCC5C-CCCC-4571-AB5D-D696E44BBEAC}" destId="{400B3128-A436-423A-9DAB-0B9CD8DDC5AC}" srcOrd="14" destOrd="0" presId="urn:microsoft.com/office/officeart/2005/8/layout/bProcess3"/>
    <dgm:cxn modelId="{5308F040-59FA-43AA-8C84-CA00E16985DD}" type="presParOf" srcId="{F03BCC5C-CCCC-4571-AB5D-D696E44BBEAC}" destId="{A15881F9-309D-40B6-B1A5-BEE80494D1B9}" srcOrd="15" destOrd="0" presId="urn:microsoft.com/office/officeart/2005/8/layout/bProcess3"/>
    <dgm:cxn modelId="{135EA6EF-B537-4FFA-8207-7F2E821D0F20}" type="presParOf" srcId="{A15881F9-309D-40B6-B1A5-BEE80494D1B9}" destId="{04D13D1A-2EF8-41C8-B845-C6ECB7D4B8D2}" srcOrd="0" destOrd="0" presId="urn:microsoft.com/office/officeart/2005/8/layout/bProcess3"/>
    <dgm:cxn modelId="{6D829C3F-3BC7-4EF4-8E71-512CBE1C7113}" type="presParOf" srcId="{F03BCC5C-CCCC-4571-AB5D-D696E44BBEAC}" destId="{67558C5F-51D6-4EF1-BD82-7ABB7EF98A6C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8336B-6BDD-4F14-A77C-68F62CE45C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9C8F07-78F9-4357-904F-7BCC07947181}">
      <dgm:prSet/>
      <dgm:spPr/>
      <dgm:t>
        <a:bodyPr/>
        <a:lstStyle/>
        <a:p>
          <a:r>
            <a:rPr lang="en" dirty="0"/>
            <a:t>Biology</a:t>
          </a:r>
        </a:p>
      </dgm:t>
    </dgm:pt>
    <dgm:pt modelId="{AD84A470-1C7F-4B10-A143-423ACE376491}" type="parTrans" cxnId="{99214D65-5E68-4595-A647-E7CCECB23BCC}">
      <dgm:prSet/>
      <dgm:spPr/>
      <dgm:t>
        <a:bodyPr/>
        <a:lstStyle/>
        <a:p>
          <a:endParaRPr lang="en-US"/>
        </a:p>
      </dgm:t>
    </dgm:pt>
    <dgm:pt modelId="{7AF4B43E-04D4-496C-8359-D630DCEB3B1A}" type="sibTrans" cxnId="{99214D65-5E68-4595-A647-E7CCECB23BCC}">
      <dgm:prSet/>
      <dgm:spPr/>
      <dgm:t>
        <a:bodyPr/>
        <a:lstStyle/>
        <a:p>
          <a:endParaRPr lang="en-US"/>
        </a:p>
      </dgm:t>
    </dgm:pt>
    <dgm:pt modelId="{97D80E24-4F42-4235-9EBE-3EC5F6517F6E}">
      <dgm:prSet/>
      <dgm:spPr/>
      <dgm:t>
        <a:bodyPr/>
        <a:lstStyle/>
        <a:p>
          <a:r>
            <a:rPr lang="en"/>
            <a:t>Human Genomics</a:t>
          </a:r>
          <a:endParaRPr lang="en" dirty="0"/>
        </a:p>
      </dgm:t>
    </dgm:pt>
    <dgm:pt modelId="{5C436A15-0170-44F4-B551-FA8C7B06C778}" type="parTrans" cxnId="{CF7F6019-EDCE-45E9-BBC2-BD9D1AD9A8D2}">
      <dgm:prSet/>
      <dgm:spPr/>
      <dgm:t>
        <a:bodyPr/>
        <a:lstStyle/>
        <a:p>
          <a:endParaRPr lang="en-US"/>
        </a:p>
      </dgm:t>
    </dgm:pt>
    <dgm:pt modelId="{8E86ED70-9C08-4724-9D43-82E8B96686C7}" type="sibTrans" cxnId="{CF7F6019-EDCE-45E9-BBC2-BD9D1AD9A8D2}">
      <dgm:prSet/>
      <dgm:spPr/>
      <dgm:t>
        <a:bodyPr/>
        <a:lstStyle/>
        <a:p>
          <a:endParaRPr lang="en-US"/>
        </a:p>
      </dgm:t>
    </dgm:pt>
    <dgm:pt modelId="{DA5FEEEA-1668-4424-A444-2CB552CC73F5}">
      <dgm:prSet/>
      <dgm:spPr/>
      <dgm:t>
        <a:bodyPr/>
        <a:lstStyle/>
        <a:p>
          <a:r>
            <a:rPr lang="en" dirty="0"/>
            <a:t>Oncology, Immunology, Neurology, Rare Diseases</a:t>
          </a:r>
        </a:p>
      </dgm:t>
    </dgm:pt>
    <dgm:pt modelId="{D64E0720-FD3D-4637-AA33-678A962E5594}" type="parTrans" cxnId="{E5C66199-51E1-438B-8F43-6A334D21757A}">
      <dgm:prSet/>
      <dgm:spPr/>
      <dgm:t>
        <a:bodyPr/>
        <a:lstStyle/>
        <a:p>
          <a:endParaRPr lang="en-US"/>
        </a:p>
      </dgm:t>
    </dgm:pt>
    <dgm:pt modelId="{106A8B11-041B-4C6D-9F25-E52697362722}" type="sibTrans" cxnId="{E5C66199-51E1-438B-8F43-6A334D21757A}">
      <dgm:prSet/>
      <dgm:spPr/>
      <dgm:t>
        <a:bodyPr/>
        <a:lstStyle/>
        <a:p>
          <a:endParaRPr lang="en-US"/>
        </a:p>
      </dgm:t>
    </dgm:pt>
    <dgm:pt modelId="{7997CB33-4B40-4770-AB9D-90FABB2F0EBC}">
      <dgm:prSet/>
      <dgm:spPr/>
      <dgm:t>
        <a:bodyPr/>
        <a:lstStyle/>
        <a:p>
          <a:r>
            <a:rPr lang="en" dirty="0"/>
            <a:t>Infectious Diseases</a:t>
          </a:r>
        </a:p>
      </dgm:t>
    </dgm:pt>
    <dgm:pt modelId="{CAF3305E-322B-4BDB-9F10-8BCF75D72ED3}" type="parTrans" cxnId="{0C25446A-9F52-47A0-AAAC-8DF736C2DA1A}">
      <dgm:prSet/>
      <dgm:spPr/>
      <dgm:t>
        <a:bodyPr/>
        <a:lstStyle/>
        <a:p>
          <a:endParaRPr lang="en-US"/>
        </a:p>
      </dgm:t>
    </dgm:pt>
    <dgm:pt modelId="{E4362E61-FDDD-4AF4-ACAE-A81175F3368E}" type="sibTrans" cxnId="{0C25446A-9F52-47A0-AAAC-8DF736C2DA1A}">
      <dgm:prSet/>
      <dgm:spPr/>
      <dgm:t>
        <a:bodyPr/>
        <a:lstStyle/>
        <a:p>
          <a:endParaRPr lang="en-US"/>
        </a:p>
      </dgm:t>
    </dgm:pt>
    <dgm:pt modelId="{A3538A6F-4341-44C5-BA3E-70163981AAB5}">
      <dgm:prSet/>
      <dgm:spPr/>
      <dgm:t>
        <a:bodyPr/>
        <a:lstStyle/>
        <a:p>
          <a:r>
            <a:rPr lang="en" dirty="0"/>
            <a:t>SARS-CoV-2, Malaria</a:t>
          </a:r>
        </a:p>
      </dgm:t>
    </dgm:pt>
    <dgm:pt modelId="{1135F580-1121-414E-876D-0E4C9961851A}" type="parTrans" cxnId="{E42E44EC-DEE2-41BB-80EB-74DC24988C77}">
      <dgm:prSet/>
      <dgm:spPr/>
      <dgm:t>
        <a:bodyPr/>
        <a:lstStyle/>
        <a:p>
          <a:endParaRPr lang="en-US"/>
        </a:p>
      </dgm:t>
    </dgm:pt>
    <dgm:pt modelId="{2FD2FD3F-0927-4375-A13E-95084C316760}" type="sibTrans" cxnId="{E42E44EC-DEE2-41BB-80EB-74DC24988C77}">
      <dgm:prSet/>
      <dgm:spPr/>
      <dgm:t>
        <a:bodyPr/>
        <a:lstStyle/>
        <a:p>
          <a:endParaRPr lang="en-US"/>
        </a:p>
      </dgm:t>
    </dgm:pt>
    <dgm:pt modelId="{6607D4EE-D0BA-4DD2-ACEB-B058F0990843}">
      <dgm:prSet/>
      <dgm:spPr/>
      <dgm:t>
        <a:bodyPr/>
        <a:lstStyle/>
        <a:p>
          <a:r>
            <a:rPr lang="en" dirty="0"/>
            <a:t>Protein Analysis</a:t>
          </a:r>
        </a:p>
      </dgm:t>
    </dgm:pt>
    <dgm:pt modelId="{99883511-ED56-4E87-A00F-F905F21130E8}" type="parTrans" cxnId="{9738A28F-509A-4931-8A77-0E508B022140}">
      <dgm:prSet/>
      <dgm:spPr/>
      <dgm:t>
        <a:bodyPr/>
        <a:lstStyle/>
        <a:p>
          <a:endParaRPr lang="en-US"/>
        </a:p>
      </dgm:t>
    </dgm:pt>
    <dgm:pt modelId="{0AB2E19A-57ED-4698-8344-82F3F0C8BF60}" type="sibTrans" cxnId="{9738A28F-509A-4931-8A77-0E508B022140}">
      <dgm:prSet/>
      <dgm:spPr/>
      <dgm:t>
        <a:bodyPr/>
        <a:lstStyle/>
        <a:p>
          <a:endParaRPr lang="en-US"/>
        </a:p>
      </dgm:t>
    </dgm:pt>
    <dgm:pt modelId="{90DEB32E-6B86-4FE5-9784-8A52EE1E437B}">
      <dgm:prSet/>
      <dgm:spPr/>
      <dgm:t>
        <a:bodyPr/>
        <a:lstStyle/>
        <a:p>
          <a:r>
            <a:rPr lang="en" dirty="0"/>
            <a:t>Immunoproteins (mAbs, HLA, TCR)</a:t>
          </a:r>
        </a:p>
      </dgm:t>
    </dgm:pt>
    <dgm:pt modelId="{4C093EED-DFFB-4B6A-BDE5-4D0FB91F8594}" type="parTrans" cxnId="{9EC55968-3811-4C0D-AB56-D7CCC5E50D27}">
      <dgm:prSet/>
      <dgm:spPr/>
      <dgm:t>
        <a:bodyPr/>
        <a:lstStyle/>
        <a:p>
          <a:endParaRPr lang="en-US"/>
        </a:p>
      </dgm:t>
    </dgm:pt>
    <dgm:pt modelId="{6797E3C8-254C-40CA-B839-BB9DC96AE78C}" type="sibTrans" cxnId="{9EC55968-3811-4C0D-AB56-D7CCC5E50D27}">
      <dgm:prSet/>
      <dgm:spPr/>
      <dgm:t>
        <a:bodyPr/>
        <a:lstStyle/>
        <a:p>
          <a:endParaRPr lang="en-US"/>
        </a:p>
      </dgm:t>
    </dgm:pt>
    <dgm:pt modelId="{E831F8FE-4C96-4AF6-8DD2-DB31937923A6}">
      <dgm:prSet/>
      <dgm:spPr/>
      <dgm:t>
        <a:bodyPr/>
        <a:lstStyle/>
        <a:p>
          <a:r>
            <a:rPr lang="en" dirty="0"/>
            <a:t>Computer Science</a:t>
          </a:r>
        </a:p>
      </dgm:t>
    </dgm:pt>
    <dgm:pt modelId="{9F25E1AA-DCF7-4F25-8134-D25F377B923E}" type="parTrans" cxnId="{7BCF9F66-CEF9-4736-9EA6-1A7482195433}">
      <dgm:prSet/>
      <dgm:spPr/>
      <dgm:t>
        <a:bodyPr/>
        <a:lstStyle/>
        <a:p>
          <a:endParaRPr lang="en-US"/>
        </a:p>
      </dgm:t>
    </dgm:pt>
    <dgm:pt modelId="{E218FF95-CF8D-4C89-A4BD-E2AA162E6832}" type="sibTrans" cxnId="{7BCF9F66-CEF9-4736-9EA6-1A7482195433}">
      <dgm:prSet/>
      <dgm:spPr/>
      <dgm:t>
        <a:bodyPr/>
        <a:lstStyle/>
        <a:p>
          <a:endParaRPr lang="en-US"/>
        </a:p>
      </dgm:t>
    </dgm:pt>
    <dgm:pt modelId="{B4E13E23-3817-4CFE-B213-BA67C58908B8}">
      <dgm:prSet/>
      <dgm:spPr/>
      <dgm:t>
        <a:bodyPr/>
        <a:lstStyle/>
        <a:p>
          <a:r>
            <a:rPr lang="en" dirty="0"/>
            <a:t>Scalable Computing</a:t>
          </a:r>
        </a:p>
      </dgm:t>
    </dgm:pt>
    <dgm:pt modelId="{0633725A-8F29-4DAB-A0C9-2B7E2D171687}" type="parTrans" cxnId="{7F42E64B-6D22-45C5-AC60-B1690E270B5A}">
      <dgm:prSet/>
      <dgm:spPr/>
      <dgm:t>
        <a:bodyPr/>
        <a:lstStyle/>
        <a:p>
          <a:endParaRPr lang="en-US"/>
        </a:p>
      </dgm:t>
    </dgm:pt>
    <dgm:pt modelId="{4B99FB4B-0375-4B3E-B6B8-60479ADA192B}" type="sibTrans" cxnId="{7F42E64B-6D22-45C5-AC60-B1690E270B5A}">
      <dgm:prSet/>
      <dgm:spPr/>
      <dgm:t>
        <a:bodyPr/>
        <a:lstStyle/>
        <a:p>
          <a:endParaRPr lang="en-US"/>
        </a:p>
      </dgm:t>
    </dgm:pt>
    <dgm:pt modelId="{9F59D6C3-414D-437E-A651-E3EA2D9909F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FDA42BF-6A5A-44B8-93D5-84EDAFD91FCA}" type="parTrans" cxnId="{E7A62EB4-CDA6-4BFC-93A0-E45A14CCEDFB}">
      <dgm:prSet/>
      <dgm:spPr/>
      <dgm:t>
        <a:bodyPr/>
        <a:lstStyle/>
        <a:p>
          <a:endParaRPr lang="en-US"/>
        </a:p>
      </dgm:t>
    </dgm:pt>
    <dgm:pt modelId="{8B577605-56F4-4033-AF8C-F6DDE09D6507}" type="sibTrans" cxnId="{E7A62EB4-CDA6-4BFC-93A0-E45A14CCEDFB}">
      <dgm:prSet/>
      <dgm:spPr/>
      <dgm:t>
        <a:bodyPr/>
        <a:lstStyle/>
        <a:p>
          <a:endParaRPr lang="en-US"/>
        </a:p>
      </dgm:t>
    </dgm:pt>
    <dgm:pt modelId="{4968C9B4-9B42-488B-9BD1-E7F04C4AE224}" type="pres">
      <dgm:prSet presAssocID="{4B78336B-6BDD-4F14-A77C-68F62CE45CC8}" presName="linear" presStyleCnt="0">
        <dgm:presLayoutVars>
          <dgm:dir/>
          <dgm:animLvl val="lvl"/>
          <dgm:resizeHandles val="exact"/>
        </dgm:presLayoutVars>
      </dgm:prSet>
      <dgm:spPr/>
    </dgm:pt>
    <dgm:pt modelId="{0A5CA3DB-6566-4F39-B1D1-E4770338598D}" type="pres">
      <dgm:prSet presAssocID="{A59C8F07-78F9-4357-904F-7BCC07947181}" presName="parentLin" presStyleCnt="0"/>
      <dgm:spPr/>
    </dgm:pt>
    <dgm:pt modelId="{300C2572-5B18-4872-BD65-B13DE9ABFD20}" type="pres">
      <dgm:prSet presAssocID="{A59C8F07-78F9-4357-904F-7BCC07947181}" presName="parentLeftMargin" presStyleLbl="node1" presStyleIdx="0" presStyleCnt="2"/>
      <dgm:spPr/>
    </dgm:pt>
    <dgm:pt modelId="{1AA25A77-17F1-405A-87E5-635F4CB97C4D}" type="pres">
      <dgm:prSet presAssocID="{A59C8F07-78F9-4357-904F-7BCC07947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14EBC5-A9E6-40AB-BEF6-A972A3CF92A5}" type="pres">
      <dgm:prSet presAssocID="{A59C8F07-78F9-4357-904F-7BCC07947181}" presName="negativeSpace" presStyleCnt="0"/>
      <dgm:spPr/>
    </dgm:pt>
    <dgm:pt modelId="{72ABEB3F-22ED-457E-AD8A-B0153D13F2C0}" type="pres">
      <dgm:prSet presAssocID="{A59C8F07-78F9-4357-904F-7BCC07947181}" presName="childText" presStyleLbl="conFgAcc1" presStyleIdx="0" presStyleCnt="2">
        <dgm:presLayoutVars>
          <dgm:bulletEnabled val="1"/>
        </dgm:presLayoutVars>
      </dgm:prSet>
      <dgm:spPr/>
    </dgm:pt>
    <dgm:pt modelId="{40965698-C2D2-4F2A-A315-794486B16684}" type="pres">
      <dgm:prSet presAssocID="{7AF4B43E-04D4-496C-8359-D630DCEB3B1A}" presName="spaceBetweenRectangles" presStyleCnt="0"/>
      <dgm:spPr/>
    </dgm:pt>
    <dgm:pt modelId="{55BE9918-FFD2-4645-A7FB-8E06BBAC8F76}" type="pres">
      <dgm:prSet presAssocID="{E831F8FE-4C96-4AF6-8DD2-DB31937923A6}" presName="parentLin" presStyleCnt="0"/>
      <dgm:spPr/>
    </dgm:pt>
    <dgm:pt modelId="{9D8EF6CC-F104-4EA8-B8A5-762E827DAFF7}" type="pres">
      <dgm:prSet presAssocID="{E831F8FE-4C96-4AF6-8DD2-DB31937923A6}" presName="parentLeftMargin" presStyleLbl="node1" presStyleIdx="0" presStyleCnt="2"/>
      <dgm:spPr/>
    </dgm:pt>
    <dgm:pt modelId="{6AB54913-3359-4904-8C4C-5B012EE9199D}" type="pres">
      <dgm:prSet presAssocID="{E831F8FE-4C96-4AF6-8DD2-DB31937923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2BB63F-38BD-4DA6-8FF5-C97A40741293}" type="pres">
      <dgm:prSet presAssocID="{E831F8FE-4C96-4AF6-8DD2-DB31937923A6}" presName="negativeSpace" presStyleCnt="0"/>
      <dgm:spPr/>
    </dgm:pt>
    <dgm:pt modelId="{32090545-AB43-4F0E-905C-A2F1D602CE35}" type="pres">
      <dgm:prSet presAssocID="{E831F8FE-4C96-4AF6-8DD2-DB31937923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231300-4E52-4FDB-A39B-A2A6A63A2C47}" type="presOf" srcId="{9F59D6C3-414D-437E-A651-E3EA2D9909F8}" destId="{32090545-AB43-4F0E-905C-A2F1D602CE35}" srcOrd="0" destOrd="1" presId="urn:microsoft.com/office/officeart/2005/8/layout/list1"/>
    <dgm:cxn modelId="{CF7F6019-EDCE-45E9-BBC2-BD9D1AD9A8D2}" srcId="{A59C8F07-78F9-4357-904F-7BCC07947181}" destId="{97D80E24-4F42-4235-9EBE-3EC5F6517F6E}" srcOrd="0" destOrd="0" parTransId="{5C436A15-0170-44F4-B551-FA8C7B06C778}" sibTransId="{8E86ED70-9C08-4724-9D43-82E8B96686C7}"/>
    <dgm:cxn modelId="{C54D062A-3A75-4783-8A47-C971A72A838A}" type="presOf" srcId="{97D80E24-4F42-4235-9EBE-3EC5F6517F6E}" destId="{72ABEB3F-22ED-457E-AD8A-B0153D13F2C0}" srcOrd="0" destOrd="0" presId="urn:microsoft.com/office/officeart/2005/8/layout/list1"/>
    <dgm:cxn modelId="{B6BDE72B-70FA-402F-A561-D1A9FCB03CDE}" type="presOf" srcId="{DA5FEEEA-1668-4424-A444-2CB552CC73F5}" destId="{72ABEB3F-22ED-457E-AD8A-B0153D13F2C0}" srcOrd="0" destOrd="1" presId="urn:microsoft.com/office/officeart/2005/8/layout/list1"/>
    <dgm:cxn modelId="{A920942E-0EE3-4B82-AB66-1CEE254269D2}" type="presOf" srcId="{A59C8F07-78F9-4357-904F-7BCC07947181}" destId="{300C2572-5B18-4872-BD65-B13DE9ABFD20}" srcOrd="0" destOrd="0" presId="urn:microsoft.com/office/officeart/2005/8/layout/list1"/>
    <dgm:cxn modelId="{5048563E-E0C0-4996-BDF0-3A7F553AA2E8}" type="presOf" srcId="{B4E13E23-3817-4CFE-B213-BA67C58908B8}" destId="{32090545-AB43-4F0E-905C-A2F1D602CE35}" srcOrd="0" destOrd="0" presId="urn:microsoft.com/office/officeart/2005/8/layout/list1"/>
    <dgm:cxn modelId="{99214D65-5E68-4595-A647-E7CCECB23BCC}" srcId="{4B78336B-6BDD-4F14-A77C-68F62CE45CC8}" destId="{A59C8F07-78F9-4357-904F-7BCC07947181}" srcOrd="0" destOrd="0" parTransId="{AD84A470-1C7F-4B10-A143-423ACE376491}" sibTransId="{7AF4B43E-04D4-496C-8359-D630DCEB3B1A}"/>
    <dgm:cxn modelId="{7BCF9F66-CEF9-4736-9EA6-1A7482195433}" srcId="{4B78336B-6BDD-4F14-A77C-68F62CE45CC8}" destId="{E831F8FE-4C96-4AF6-8DD2-DB31937923A6}" srcOrd="1" destOrd="0" parTransId="{9F25E1AA-DCF7-4F25-8134-D25F377B923E}" sibTransId="{E218FF95-CF8D-4C89-A4BD-E2AA162E6832}"/>
    <dgm:cxn modelId="{9EC55968-3811-4C0D-AB56-D7CCC5E50D27}" srcId="{6607D4EE-D0BA-4DD2-ACEB-B058F0990843}" destId="{90DEB32E-6B86-4FE5-9784-8A52EE1E437B}" srcOrd="0" destOrd="0" parTransId="{4C093EED-DFFB-4B6A-BDE5-4D0FB91F8594}" sibTransId="{6797E3C8-254C-40CA-B839-BB9DC96AE78C}"/>
    <dgm:cxn modelId="{0C25446A-9F52-47A0-AAAC-8DF736C2DA1A}" srcId="{A59C8F07-78F9-4357-904F-7BCC07947181}" destId="{7997CB33-4B40-4770-AB9D-90FABB2F0EBC}" srcOrd="1" destOrd="0" parTransId="{CAF3305E-322B-4BDB-9F10-8BCF75D72ED3}" sibTransId="{E4362E61-FDDD-4AF4-ACAE-A81175F3368E}"/>
    <dgm:cxn modelId="{7F42E64B-6D22-45C5-AC60-B1690E270B5A}" srcId="{E831F8FE-4C96-4AF6-8DD2-DB31937923A6}" destId="{B4E13E23-3817-4CFE-B213-BA67C58908B8}" srcOrd="0" destOrd="0" parTransId="{0633725A-8F29-4DAB-A0C9-2B7E2D171687}" sibTransId="{4B99FB4B-0375-4B3E-B6B8-60479ADA192B}"/>
    <dgm:cxn modelId="{745C3570-F481-4EF6-B2F7-2019F2A1B9AE}" type="presOf" srcId="{7997CB33-4B40-4770-AB9D-90FABB2F0EBC}" destId="{72ABEB3F-22ED-457E-AD8A-B0153D13F2C0}" srcOrd="0" destOrd="2" presId="urn:microsoft.com/office/officeart/2005/8/layout/list1"/>
    <dgm:cxn modelId="{DAF6CD58-6DEE-42D3-81B1-3CE67BEE1EEF}" type="presOf" srcId="{A59C8F07-78F9-4357-904F-7BCC07947181}" destId="{1AA25A77-17F1-405A-87E5-635F4CB97C4D}" srcOrd="1" destOrd="0" presId="urn:microsoft.com/office/officeart/2005/8/layout/list1"/>
    <dgm:cxn modelId="{7E8ED558-B2E1-4008-A307-61427189B194}" type="presOf" srcId="{E831F8FE-4C96-4AF6-8DD2-DB31937923A6}" destId="{9D8EF6CC-F104-4EA8-B8A5-762E827DAFF7}" srcOrd="0" destOrd="0" presId="urn:microsoft.com/office/officeart/2005/8/layout/list1"/>
    <dgm:cxn modelId="{3E573E7A-865E-426F-8189-46E7DBC1B0DA}" type="presOf" srcId="{A3538A6F-4341-44C5-BA3E-70163981AAB5}" destId="{72ABEB3F-22ED-457E-AD8A-B0153D13F2C0}" srcOrd="0" destOrd="3" presId="urn:microsoft.com/office/officeart/2005/8/layout/list1"/>
    <dgm:cxn modelId="{C1571381-44A3-49D5-8D5E-F6086CEB0683}" type="presOf" srcId="{E831F8FE-4C96-4AF6-8DD2-DB31937923A6}" destId="{6AB54913-3359-4904-8C4C-5B012EE9199D}" srcOrd="1" destOrd="0" presId="urn:microsoft.com/office/officeart/2005/8/layout/list1"/>
    <dgm:cxn modelId="{9738A28F-509A-4931-8A77-0E508B022140}" srcId="{A59C8F07-78F9-4357-904F-7BCC07947181}" destId="{6607D4EE-D0BA-4DD2-ACEB-B058F0990843}" srcOrd="2" destOrd="0" parTransId="{99883511-ED56-4E87-A00F-F905F21130E8}" sibTransId="{0AB2E19A-57ED-4698-8344-82F3F0C8BF60}"/>
    <dgm:cxn modelId="{E5C66199-51E1-438B-8F43-6A334D21757A}" srcId="{97D80E24-4F42-4235-9EBE-3EC5F6517F6E}" destId="{DA5FEEEA-1668-4424-A444-2CB552CC73F5}" srcOrd="0" destOrd="0" parTransId="{D64E0720-FD3D-4637-AA33-678A962E5594}" sibTransId="{106A8B11-041B-4C6D-9F25-E52697362722}"/>
    <dgm:cxn modelId="{AA97339F-8020-453E-93C3-44D1BBA78254}" type="presOf" srcId="{90DEB32E-6B86-4FE5-9784-8A52EE1E437B}" destId="{72ABEB3F-22ED-457E-AD8A-B0153D13F2C0}" srcOrd="0" destOrd="5" presId="urn:microsoft.com/office/officeart/2005/8/layout/list1"/>
    <dgm:cxn modelId="{E7A62EB4-CDA6-4BFC-93A0-E45A14CCEDFB}" srcId="{E831F8FE-4C96-4AF6-8DD2-DB31937923A6}" destId="{9F59D6C3-414D-437E-A651-E3EA2D9909F8}" srcOrd="1" destOrd="0" parTransId="{6FDA42BF-6A5A-44B8-93D5-84EDAFD91FCA}" sibTransId="{8B577605-56F4-4033-AF8C-F6DDE09D6507}"/>
    <dgm:cxn modelId="{BEFBD3B6-5B7B-4DB5-B7BF-815FA130CDEA}" type="presOf" srcId="{6607D4EE-D0BA-4DD2-ACEB-B058F0990843}" destId="{72ABEB3F-22ED-457E-AD8A-B0153D13F2C0}" srcOrd="0" destOrd="4" presId="urn:microsoft.com/office/officeart/2005/8/layout/list1"/>
    <dgm:cxn modelId="{9D1641DF-A272-4F2C-A6DA-1F9236DBFA66}" type="presOf" srcId="{4B78336B-6BDD-4F14-A77C-68F62CE45CC8}" destId="{4968C9B4-9B42-488B-9BD1-E7F04C4AE224}" srcOrd="0" destOrd="0" presId="urn:microsoft.com/office/officeart/2005/8/layout/list1"/>
    <dgm:cxn modelId="{E42E44EC-DEE2-41BB-80EB-74DC24988C77}" srcId="{7997CB33-4B40-4770-AB9D-90FABB2F0EBC}" destId="{A3538A6F-4341-44C5-BA3E-70163981AAB5}" srcOrd="0" destOrd="0" parTransId="{1135F580-1121-414E-876D-0E4C9961851A}" sibTransId="{2FD2FD3F-0927-4375-A13E-95084C316760}"/>
    <dgm:cxn modelId="{A586CB74-7391-4336-A90C-B708ECE28545}" type="presParOf" srcId="{4968C9B4-9B42-488B-9BD1-E7F04C4AE224}" destId="{0A5CA3DB-6566-4F39-B1D1-E4770338598D}" srcOrd="0" destOrd="0" presId="urn:microsoft.com/office/officeart/2005/8/layout/list1"/>
    <dgm:cxn modelId="{21C859AA-010F-4237-8863-BF9302E77C6E}" type="presParOf" srcId="{0A5CA3DB-6566-4F39-B1D1-E4770338598D}" destId="{300C2572-5B18-4872-BD65-B13DE9ABFD20}" srcOrd="0" destOrd="0" presId="urn:microsoft.com/office/officeart/2005/8/layout/list1"/>
    <dgm:cxn modelId="{1B672C33-5FEE-4745-96D9-5FAEF07DB8DE}" type="presParOf" srcId="{0A5CA3DB-6566-4F39-B1D1-E4770338598D}" destId="{1AA25A77-17F1-405A-87E5-635F4CB97C4D}" srcOrd="1" destOrd="0" presId="urn:microsoft.com/office/officeart/2005/8/layout/list1"/>
    <dgm:cxn modelId="{8B8CDB27-98FE-4FAE-AEF4-199F8292B5D5}" type="presParOf" srcId="{4968C9B4-9B42-488B-9BD1-E7F04C4AE224}" destId="{0C14EBC5-A9E6-40AB-BEF6-A972A3CF92A5}" srcOrd="1" destOrd="0" presId="urn:microsoft.com/office/officeart/2005/8/layout/list1"/>
    <dgm:cxn modelId="{F4F1FA98-6737-4CD5-8C8F-543132639CBA}" type="presParOf" srcId="{4968C9B4-9B42-488B-9BD1-E7F04C4AE224}" destId="{72ABEB3F-22ED-457E-AD8A-B0153D13F2C0}" srcOrd="2" destOrd="0" presId="urn:microsoft.com/office/officeart/2005/8/layout/list1"/>
    <dgm:cxn modelId="{720FD5C4-096F-433D-B6C5-B791ECE266A1}" type="presParOf" srcId="{4968C9B4-9B42-488B-9BD1-E7F04C4AE224}" destId="{40965698-C2D2-4F2A-A315-794486B16684}" srcOrd="3" destOrd="0" presId="urn:microsoft.com/office/officeart/2005/8/layout/list1"/>
    <dgm:cxn modelId="{B6C1B57E-6EEF-40B1-B56D-52E33CCD8400}" type="presParOf" srcId="{4968C9B4-9B42-488B-9BD1-E7F04C4AE224}" destId="{55BE9918-FFD2-4645-A7FB-8E06BBAC8F76}" srcOrd="4" destOrd="0" presId="urn:microsoft.com/office/officeart/2005/8/layout/list1"/>
    <dgm:cxn modelId="{A12736EE-9CB5-4254-BF63-55C3ECF55F1F}" type="presParOf" srcId="{55BE9918-FFD2-4645-A7FB-8E06BBAC8F76}" destId="{9D8EF6CC-F104-4EA8-B8A5-762E827DAFF7}" srcOrd="0" destOrd="0" presId="urn:microsoft.com/office/officeart/2005/8/layout/list1"/>
    <dgm:cxn modelId="{F04DFD5F-6D44-4583-9114-F7F73B7BBD26}" type="presParOf" srcId="{55BE9918-FFD2-4645-A7FB-8E06BBAC8F76}" destId="{6AB54913-3359-4904-8C4C-5B012EE9199D}" srcOrd="1" destOrd="0" presId="urn:microsoft.com/office/officeart/2005/8/layout/list1"/>
    <dgm:cxn modelId="{47D238A9-CB31-4742-AEBE-7F5DB1AB3E1D}" type="presParOf" srcId="{4968C9B4-9B42-488B-9BD1-E7F04C4AE224}" destId="{2E2BB63F-38BD-4DA6-8FF5-C97A40741293}" srcOrd="5" destOrd="0" presId="urn:microsoft.com/office/officeart/2005/8/layout/list1"/>
    <dgm:cxn modelId="{362FD1D4-A609-4F5A-B3FD-E1818F3D11CB}" type="presParOf" srcId="{4968C9B4-9B42-488B-9BD1-E7F04C4AE224}" destId="{32090545-AB43-4F0E-905C-A2F1D602C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3F2C0-BFE3-42D8-8D4A-53D412F3E2F8}">
      <dsp:nvSpPr>
        <dsp:cNvPr id="0" name=""/>
        <dsp:cNvSpPr/>
      </dsp:nvSpPr>
      <dsp:spPr>
        <a:xfrm>
          <a:off x="2095612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481538"/>
        <a:ext cx="18500" cy="3700"/>
      </dsp:txXfrm>
    </dsp:sp>
    <dsp:sp modelId="{6DCCEDD1-B4EC-4164-95EF-A2DB7A23561C}">
      <dsp:nvSpPr>
        <dsp:cNvPr id="0" name=""/>
        <dsp:cNvSpPr/>
      </dsp:nvSpPr>
      <dsp:spPr>
        <a:xfrm>
          <a:off x="488675" y="767"/>
          <a:ext cx="1608736" cy="965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GitHub Account</a:t>
          </a:r>
        </a:p>
      </dsp:txBody>
      <dsp:txXfrm>
        <a:off x="488675" y="767"/>
        <a:ext cx="1608736" cy="965241"/>
      </dsp:txXfrm>
    </dsp:sp>
    <dsp:sp modelId="{AD5053B2-5CAA-4957-8C22-FC1171BB8ED0}">
      <dsp:nvSpPr>
        <dsp:cNvPr id="0" name=""/>
        <dsp:cNvSpPr/>
      </dsp:nvSpPr>
      <dsp:spPr>
        <a:xfrm>
          <a:off x="4074358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421077"/>
              <a:satOff val="1932"/>
              <a:lumOff val="27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481538"/>
        <a:ext cx="18500" cy="3700"/>
      </dsp:txXfrm>
    </dsp:sp>
    <dsp:sp modelId="{422781BD-C807-471F-AFB0-2C038C916B10}">
      <dsp:nvSpPr>
        <dsp:cNvPr id="0" name=""/>
        <dsp:cNvSpPr/>
      </dsp:nvSpPr>
      <dsp:spPr>
        <a:xfrm>
          <a:off x="2467421" y="767"/>
          <a:ext cx="1608736" cy="965241"/>
        </a:xfrm>
        <a:prstGeom prst="rect">
          <a:avLst/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GitHub Desktop</a:t>
          </a:r>
        </a:p>
      </dsp:txBody>
      <dsp:txXfrm>
        <a:off x="2467421" y="767"/>
        <a:ext cx="1608736" cy="965241"/>
      </dsp:txXfrm>
    </dsp:sp>
    <dsp:sp modelId="{7E237CFF-CBBD-4B96-8835-80707F1FBF94}">
      <dsp:nvSpPr>
        <dsp:cNvPr id="0" name=""/>
        <dsp:cNvSpPr/>
      </dsp:nvSpPr>
      <dsp:spPr>
        <a:xfrm>
          <a:off x="1293043" y="964209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842155"/>
              <a:satOff val="3865"/>
              <a:lumOff val="55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1132064"/>
        <a:ext cx="198737" cy="3700"/>
      </dsp:txXfrm>
    </dsp:sp>
    <dsp:sp modelId="{42999171-A6AC-4312-9E85-EC6EB4AD5E01}">
      <dsp:nvSpPr>
        <dsp:cNvPr id="0" name=""/>
        <dsp:cNvSpPr/>
      </dsp:nvSpPr>
      <dsp:spPr>
        <a:xfrm>
          <a:off x="4446167" y="767"/>
          <a:ext cx="1608736" cy="965241"/>
        </a:xfrm>
        <a:prstGeom prst="rec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Repo</a:t>
          </a:r>
        </a:p>
      </dsp:txBody>
      <dsp:txXfrm>
        <a:off x="4446167" y="767"/>
        <a:ext cx="1608736" cy="965241"/>
      </dsp:txXfrm>
    </dsp:sp>
    <dsp:sp modelId="{AD704FB1-C3B1-428A-B0A0-2798023ECC81}">
      <dsp:nvSpPr>
        <dsp:cNvPr id="0" name=""/>
        <dsp:cNvSpPr/>
      </dsp:nvSpPr>
      <dsp:spPr>
        <a:xfrm>
          <a:off x="2095612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263232"/>
              <a:satOff val="5797"/>
              <a:lumOff val="83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1816789"/>
        <a:ext cx="18500" cy="3700"/>
      </dsp:txXfrm>
    </dsp:sp>
    <dsp:sp modelId="{DCBF471B-3B95-4150-BC0F-F789AE65B3F6}">
      <dsp:nvSpPr>
        <dsp:cNvPr id="0" name=""/>
        <dsp:cNvSpPr/>
      </dsp:nvSpPr>
      <dsp:spPr>
        <a:xfrm>
          <a:off x="488675" y="1336019"/>
          <a:ext cx="1608736" cy="965241"/>
        </a:xfrm>
        <a:prstGeom prst="rect">
          <a:avLst/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 a Little Markdown</a:t>
          </a:r>
        </a:p>
      </dsp:txBody>
      <dsp:txXfrm>
        <a:off x="488675" y="1336019"/>
        <a:ext cx="1608736" cy="965241"/>
      </dsp:txXfrm>
    </dsp:sp>
    <dsp:sp modelId="{27428051-873B-40C7-80C9-9EFBFA505495}">
      <dsp:nvSpPr>
        <dsp:cNvPr id="0" name=""/>
        <dsp:cNvSpPr/>
      </dsp:nvSpPr>
      <dsp:spPr>
        <a:xfrm>
          <a:off x="4074358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684310"/>
              <a:satOff val="7729"/>
              <a:lumOff val="110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1816789"/>
        <a:ext cx="18500" cy="3700"/>
      </dsp:txXfrm>
    </dsp:sp>
    <dsp:sp modelId="{4B89AD54-3681-40FA-8B24-1DB7B9B44857}">
      <dsp:nvSpPr>
        <dsp:cNvPr id="0" name=""/>
        <dsp:cNvSpPr/>
      </dsp:nvSpPr>
      <dsp:spPr>
        <a:xfrm>
          <a:off x="2467421" y="1336019"/>
          <a:ext cx="1608736" cy="965241"/>
        </a:xfrm>
        <a:prstGeom prst="rec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Repo</a:t>
          </a:r>
        </a:p>
      </dsp:txBody>
      <dsp:txXfrm>
        <a:off x="2467421" y="1336019"/>
        <a:ext cx="1608736" cy="965241"/>
      </dsp:txXfrm>
    </dsp:sp>
    <dsp:sp modelId="{0D75A2DF-7530-4B58-BDE0-190FC08DF7BB}">
      <dsp:nvSpPr>
        <dsp:cNvPr id="0" name=""/>
        <dsp:cNvSpPr/>
      </dsp:nvSpPr>
      <dsp:spPr>
        <a:xfrm>
          <a:off x="1293043" y="2299460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2105387"/>
              <a:satOff val="9661"/>
              <a:lumOff val="138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2467315"/>
        <a:ext cx="198737" cy="3700"/>
      </dsp:txXfrm>
    </dsp:sp>
    <dsp:sp modelId="{44D8066C-E92A-4FF6-834F-B59485D0BFB5}">
      <dsp:nvSpPr>
        <dsp:cNvPr id="0" name=""/>
        <dsp:cNvSpPr/>
      </dsp:nvSpPr>
      <dsp:spPr>
        <a:xfrm>
          <a:off x="4446167" y="1336019"/>
          <a:ext cx="1608736" cy="965241"/>
        </a:xfrm>
        <a:prstGeom prst="rect">
          <a:avLst/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Friend’s Repo</a:t>
          </a:r>
        </a:p>
      </dsp:txBody>
      <dsp:txXfrm>
        <a:off x="4446167" y="1336019"/>
        <a:ext cx="1608736" cy="965241"/>
      </dsp:txXfrm>
    </dsp:sp>
    <dsp:sp modelId="{2F68AF45-AAA4-4769-8874-31E0C90197F0}">
      <dsp:nvSpPr>
        <dsp:cNvPr id="0" name=""/>
        <dsp:cNvSpPr/>
      </dsp:nvSpPr>
      <dsp:spPr>
        <a:xfrm>
          <a:off x="2095612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526465"/>
              <a:satOff val="11594"/>
              <a:lumOff val="166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3152041"/>
        <a:ext cx="18500" cy="3700"/>
      </dsp:txXfrm>
    </dsp:sp>
    <dsp:sp modelId="{889940F6-A80B-41B7-84FA-1916E66230C5}">
      <dsp:nvSpPr>
        <dsp:cNvPr id="0" name=""/>
        <dsp:cNvSpPr/>
      </dsp:nvSpPr>
      <dsp:spPr>
        <a:xfrm>
          <a:off x="488675" y="2671270"/>
          <a:ext cx="1608736" cy="965241"/>
        </a:xfrm>
        <a:prstGeom prst="rec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a Pull Request</a:t>
          </a:r>
        </a:p>
      </dsp:txBody>
      <dsp:txXfrm>
        <a:off x="488675" y="2671270"/>
        <a:ext cx="1608736" cy="965241"/>
      </dsp:txXfrm>
    </dsp:sp>
    <dsp:sp modelId="{A15881F9-309D-40B6-B1A5-BEE80494D1B9}">
      <dsp:nvSpPr>
        <dsp:cNvPr id="0" name=""/>
        <dsp:cNvSpPr/>
      </dsp:nvSpPr>
      <dsp:spPr>
        <a:xfrm>
          <a:off x="4074358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3152041"/>
        <a:ext cx="18500" cy="3700"/>
      </dsp:txXfrm>
    </dsp:sp>
    <dsp:sp modelId="{400B3128-A436-423A-9DAB-0B9CD8DDC5AC}">
      <dsp:nvSpPr>
        <dsp:cNvPr id="0" name=""/>
        <dsp:cNvSpPr/>
      </dsp:nvSpPr>
      <dsp:spPr>
        <a:xfrm>
          <a:off x="2467421" y="2671270"/>
          <a:ext cx="1608736" cy="965241"/>
        </a:xfrm>
        <a:prstGeom prst="rect">
          <a:avLst/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an Issue</a:t>
          </a:r>
        </a:p>
      </dsp:txBody>
      <dsp:txXfrm>
        <a:off x="2467421" y="2671270"/>
        <a:ext cx="1608736" cy="965241"/>
      </dsp:txXfrm>
    </dsp:sp>
    <dsp:sp modelId="{67558C5F-51D6-4EF1-BD82-7ABB7EF98A6C}">
      <dsp:nvSpPr>
        <dsp:cNvPr id="0" name=""/>
        <dsp:cNvSpPr/>
      </dsp:nvSpPr>
      <dsp:spPr>
        <a:xfrm>
          <a:off x="4446167" y="2671270"/>
          <a:ext cx="1608736" cy="965241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an Action</a:t>
          </a:r>
        </a:p>
      </dsp:txBody>
      <dsp:txXfrm>
        <a:off x="4446167" y="2671270"/>
        <a:ext cx="1608736" cy="96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BEB3F-22ED-457E-AD8A-B0153D13F2C0}">
      <dsp:nvSpPr>
        <dsp:cNvPr id="0" name=""/>
        <dsp:cNvSpPr/>
      </dsp:nvSpPr>
      <dsp:spPr>
        <a:xfrm>
          <a:off x="0" y="402240"/>
          <a:ext cx="2951965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/>
            <a:t>Human Genomics</a:t>
          </a:r>
          <a:endParaRPr lang="e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Oncology, Immunology, Neurology, Rare Diseases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Infectious Diseases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SARS-CoV-2, Malaria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Protein Analysis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Immunoproteins (mAbs, HLA, TCR)</a:t>
          </a:r>
        </a:p>
      </dsp:txBody>
      <dsp:txXfrm>
        <a:off x="0" y="402240"/>
        <a:ext cx="2951965" cy="2173500"/>
      </dsp:txXfrm>
    </dsp:sp>
    <dsp:sp modelId="{1AA25A77-17F1-405A-87E5-635F4CB97C4D}">
      <dsp:nvSpPr>
        <dsp:cNvPr id="0" name=""/>
        <dsp:cNvSpPr/>
      </dsp:nvSpPr>
      <dsp:spPr>
        <a:xfrm>
          <a:off x="147598" y="180840"/>
          <a:ext cx="206637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Biology</a:t>
          </a:r>
        </a:p>
      </dsp:txBody>
      <dsp:txXfrm>
        <a:off x="169214" y="202456"/>
        <a:ext cx="2023143" cy="399568"/>
      </dsp:txXfrm>
    </dsp:sp>
    <dsp:sp modelId="{32090545-AB43-4F0E-905C-A2F1D602CE35}">
      <dsp:nvSpPr>
        <dsp:cNvPr id="0" name=""/>
        <dsp:cNvSpPr/>
      </dsp:nvSpPr>
      <dsp:spPr>
        <a:xfrm>
          <a:off x="0" y="2878140"/>
          <a:ext cx="2951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Scalable Computing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Machine Learning</a:t>
          </a:r>
        </a:p>
      </dsp:txBody>
      <dsp:txXfrm>
        <a:off x="0" y="2878140"/>
        <a:ext cx="2951965" cy="850500"/>
      </dsp:txXfrm>
    </dsp:sp>
    <dsp:sp modelId="{6AB54913-3359-4904-8C4C-5B012EE9199D}">
      <dsp:nvSpPr>
        <dsp:cNvPr id="0" name=""/>
        <dsp:cNvSpPr/>
      </dsp:nvSpPr>
      <dsp:spPr>
        <a:xfrm>
          <a:off x="147598" y="2656740"/>
          <a:ext cx="206637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Computer Science</a:t>
          </a:r>
        </a:p>
      </dsp:txBody>
      <dsp:txXfrm>
        <a:off x="169214" y="2678356"/>
        <a:ext cx="202314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957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emf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svg"/><Relationship Id="rId11" Type="http://schemas.openxmlformats.org/officeDocument/2006/relationships/diagramColors" Target="../diagrams/colors2.xml"/><Relationship Id="rId5" Type="http://schemas.openxmlformats.org/officeDocument/2006/relationships/image" Target="../media/image4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3.png"/><Relationship Id="rId9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lab.github.com/githubtraining/introduction-to-githu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accent1"/>
                </a:solidFill>
              </a:rPr>
              <a:t>Git</a:t>
            </a:r>
            <a:r>
              <a:rPr lang="en-US" sz="7200" b="0" dirty="0" err="1"/>
              <a:t>ting</a:t>
            </a:r>
            <a:r>
              <a:rPr lang="en-US" sz="7200" b="0" dirty="0"/>
              <a:t> Started</a:t>
            </a:r>
            <a:endParaRPr sz="7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October 18, 2022 | Colby T. Ford, Ph.D.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76DBE-3883-F1B8-0EB3-2492F71D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0999"/>
            <a:ext cx="1172720" cy="14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5C7F-57BB-E066-9C41-71FC845F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0" y="281280"/>
            <a:ext cx="2808000" cy="755700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C22AF-761F-F7B5-C835-40507BFFF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6086313"/>
              </p:ext>
            </p:extLst>
          </p:nvPr>
        </p:nvGraphicFramePr>
        <p:xfrm>
          <a:off x="1706880" y="1214780"/>
          <a:ext cx="654358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35414" y="509313"/>
            <a:ext cx="1954017" cy="55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768039" y="575950"/>
            <a:ext cx="2977937" cy="390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</a:rPr>
              <a:t>Research Interests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41A3-FFB1-E543-B328-FA9585D95449}"/>
              </a:ext>
            </a:extLst>
          </p:cNvPr>
          <p:cNvSpPr txBox="1"/>
          <p:nvPr/>
        </p:nvSpPr>
        <p:spPr>
          <a:xfrm>
            <a:off x="6625473" y="54604"/>
            <a:ext cx="24506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Email: </a:t>
            </a:r>
            <a:r>
              <a:rPr lang="en-US" dirty="0" err="1"/>
              <a:t>colby.ford@uncc.edu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C571C-9AE4-4B44-B3DE-E0F3F83B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5547" y="1360051"/>
            <a:ext cx="1828800" cy="36576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A3EFDD-2A42-BA47-80ED-8943785A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347" y="2436448"/>
            <a:ext cx="1828800" cy="506569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3D9B7A5F-E378-8149-99CF-AA54A9FE1C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7583" y="1295633"/>
            <a:ext cx="1828800" cy="4515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6BEDB-70C2-3B40-919A-C723DF7F26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0224" y="2411851"/>
            <a:ext cx="1828800" cy="45008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003FFDE-CEDA-F344-92E7-B8A26E4EF5A4}"/>
              </a:ext>
            </a:extLst>
          </p:cNvPr>
          <p:cNvSpPr txBox="1"/>
          <p:nvPr/>
        </p:nvSpPr>
        <p:spPr>
          <a:xfrm>
            <a:off x="460631" y="1725811"/>
            <a:ext cx="23022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Sr. Bioinformatics Cloud Engineer</a:t>
            </a:r>
          </a:p>
          <a:p>
            <a:pPr algn="ctr"/>
            <a:r>
              <a:rPr lang="en-US" sz="1100" i="1" dirty="0"/>
              <a:t>Manager, Machine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53390EB-48B8-5942-A911-67487073F298}"/>
              </a:ext>
            </a:extLst>
          </p:cNvPr>
          <p:cNvSpPr txBox="1"/>
          <p:nvPr/>
        </p:nvSpPr>
        <p:spPr>
          <a:xfrm>
            <a:off x="3006369" y="1764740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Co-Founder, V.P. Of Technology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2DF88-0437-7140-9635-BB64C11CDBFD}"/>
              </a:ext>
            </a:extLst>
          </p:cNvPr>
          <p:cNvSpPr txBox="1"/>
          <p:nvPr/>
        </p:nvSpPr>
        <p:spPr>
          <a:xfrm>
            <a:off x="612186" y="2943017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Founder, Principal Consultant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E4A85-7C5B-F14E-BD7E-E7EA275220FD}"/>
              </a:ext>
            </a:extLst>
          </p:cNvPr>
          <p:cNvSpPr txBox="1"/>
          <p:nvPr/>
        </p:nvSpPr>
        <p:spPr>
          <a:xfrm>
            <a:off x="3165868" y="2890834"/>
            <a:ext cx="19175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Associate Faculty, SDS</a:t>
            </a:r>
          </a:p>
          <a:p>
            <a:pPr algn="ctr"/>
            <a:r>
              <a:rPr lang="en-US" sz="1100" i="1" dirty="0"/>
              <a:t>University Business Partner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D0FDD3-6017-0ECB-012D-34945399A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016122"/>
              </p:ext>
            </p:extLst>
          </p:nvPr>
        </p:nvGraphicFramePr>
        <p:xfrm>
          <a:off x="5785838" y="907198"/>
          <a:ext cx="2951965" cy="390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C5186C7-176B-C263-3312-22FC88AA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662782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8B4E5-891D-538A-7CA9-FE2EC63303E1}"/>
              </a:ext>
            </a:extLst>
          </p:cNvPr>
          <p:cNvSpPr/>
          <p:nvPr/>
        </p:nvSpPr>
        <p:spPr>
          <a:xfrm>
            <a:off x="583860" y="3666281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B.A. </a:t>
            </a:r>
            <a:r>
              <a:rPr lang="en-US" dirty="0" err="1">
                <a:solidFill>
                  <a:schemeClr val="bg1"/>
                </a:solidFill>
              </a:rPr>
              <a:t>AppliedMath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42599-C7B2-0BE1-DD20-5BEB02501CCD}"/>
              </a:ext>
            </a:extLst>
          </p:cNvPr>
          <p:cNvSpPr/>
          <p:nvPr/>
        </p:nvSpPr>
        <p:spPr>
          <a:xfrm>
            <a:off x="1760840" y="3666281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M.S. </a:t>
            </a:r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2B756-DDB8-7994-F152-6542595D52F7}"/>
              </a:ext>
            </a:extLst>
          </p:cNvPr>
          <p:cNvSpPr/>
          <p:nvPr/>
        </p:nvSpPr>
        <p:spPr>
          <a:xfrm>
            <a:off x="2937820" y="3666281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Ph.D. </a:t>
            </a:r>
            <a:r>
              <a:rPr lang="en-US" dirty="0">
                <a:solidFill>
                  <a:schemeClr val="bg1"/>
                </a:solidFill>
              </a:rPr>
              <a:t>Comp. Biology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2604-D8EA-E5FC-21D9-6612D7C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75110"/>
            <a:ext cx="3581940" cy="755700"/>
          </a:xfrm>
        </p:spPr>
        <p:txBody>
          <a:bodyPr/>
          <a:lstStyle/>
          <a:p>
            <a:r>
              <a:rPr lang="en-US" dirty="0"/>
              <a:t>Oh, You Like Books? 📕</a:t>
            </a:r>
          </a:p>
        </p:txBody>
      </p:sp>
      <p:pic>
        <p:nvPicPr>
          <p:cNvPr id="7" name="Picture 6" descr="A picture containing diagram&#10;&#10;Description automatically generated">
            <a:extLst>
              <a:ext uri="{FF2B5EF4-FFF2-40B4-BE49-F238E27FC236}">
                <a16:creationId xmlns:a16="http://schemas.microsoft.com/office/drawing/2014/main" id="{A57B33E7-879B-AED7-3726-92EF653CAE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74" b="2863"/>
          <a:stretch/>
        </p:blipFill>
        <p:spPr>
          <a:xfrm>
            <a:off x="281438" y="1235710"/>
            <a:ext cx="1888834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9" name="Picture 8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4250AFE4-F39F-BE9A-8D87-6DF5F2794E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032" y="1755139"/>
            <a:ext cx="1866280" cy="2448559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645E40E-5C07-B5B8-FCFD-C9B0301762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0072" y="2571750"/>
            <a:ext cx="1866280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2E83776-EFF6-C097-A744-6D95B1DD36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2666" y="366665"/>
            <a:ext cx="2339896" cy="3071949"/>
          </a:xfrm>
          <a:prstGeom prst="rect">
            <a:avLst/>
          </a:prstGeom>
          <a:ln w="19050">
            <a:solidFill>
              <a:srgbClr val="C66142"/>
            </a:solidFill>
          </a:ln>
        </p:spPr>
      </p:pic>
    </p:spTree>
    <p:extLst>
      <p:ext uri="{BB962C8B-B14F-4D97-AF65-F5344CB8AC3E}">
        <p14:creationId xmlns:p14="http://schemas.microsoft.com/office/powerpoint/2010/main" val="4010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901</TotalTime>
  <Words>413</Words>
  <Application>Microsoft Office PowerPoint</Application>
  <PresentationFormat>On-screen Show (16:9)</PresentationFormat>
  <Paragraphs>72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Raleway</vt:lpstr>
      <vt:lpstr>Consolas</vt:lpstr>
      <vt:lpstr>Lato</vt:lpstr>
      <vt:lpstr>Swiss</vt:lpstr>
      <vt:lpstr>Gitting Started</vt:lpstr>
      <vt:lpstr>Class Goals</vt:lpstr>
      <vt:lpstr>About Me</vt:lpstr>
      <vt:lpstr>Oh, You Like Books? 📕</vt:lpstr>
      <vt:lpstr>What is Git?</vt:lpstr>
      <vt:lpstr>Commands</vt:lpstr>
      <vt:lpstr>Various Tools to Git it Done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76</cp:revision>
  <dcterms:created xsi:type="dcterms:W3CDTF">2019-01-02T02:35:54Z</dcterms:created>
  <dcterms:modified xsi:type="dcterms:W3CDTF">2022-10-18T18:00:48Z</dcterms:modified>
</cp:coreProperties>
</file>