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9" r:id="rId5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8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E6A-9984-4F20-A042-0ED078D5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97890"/>
            <a:ext cx="548640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F363-B9A0-4B5C-BA32-3B954F76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77D3-AD75-4E73-8DF1-F5C6CAAD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AEBF-CCD0-4A95-AC68-9245396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FAAC-9140-4D69-9C84-656BCC1D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93F7-ED86-43D2-A02D-C4AC8795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2633-B8A3-4843-AEE8-721DCC54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F892-036B-45A1-84A1-2A0858F0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BF26-B8AC-4C9B-BBD6-A5E9257C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B22C-7FB8-4418-9BB3-A0F3CD7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BAB2-10FA-40F1-BCBD-A96A427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6C23-9A7E-41F5-BF9F-06CB35F8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D50B-9E12-4A33-A14A-A728773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C074-0FAB-4B23-BFAA-FF7AA077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A0DA-BAA2-4C5C-B759-7819506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270F-501C-403F-B7B0-F0E9382C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26BA-B289-4E05-8234-7B5C86622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3259-523D-4F88-A5B1-7006EC81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B7156-A4BF-4D3A-857A-96A854C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EEC0-70BD-409A-A968-4005A99F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00BB-5476-4B34-9A94-ED204300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C29-03F8-49C0-9896-5740C02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1FCE-D933-4D3E-A37E-3F544541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1344930"/>
            <a:ext cx="3094672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4113A-B94D-48BE-B690-06D89995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4B218-4A08-4B99-AA3E-21932DAA6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F878B-D0E4-4D37-A62F-EBA593C09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BEB12-D430-414C-9A8D-F57DB891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CF778-BD24-41E5-BDEB-771CFB4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21FDC-2873-4272-B1A3-151A7A1A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E938-7885-4EE5-96E5-E34CA54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1C11-0950-4FD1-AB35-8CEDA987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38C8-5B47-4523-80EC-4DBF95F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DC4E-7DD2-44A5-852B-5E2B78D7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FD9F-5DCA-452C-AD58-E45DB7C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79BE-2C84-405A-A961-42F9D13F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AB8B6-474F-44AB-9C29-B0C8CC6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CBFF-F8EF-4B3A-B88A-0FBF15E5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B73B-D9F5-4CB0-B47D-CF0FADEC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789940"/>
            <a:ext cx="370332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1D62-D56E-42E3-BA57-812CD90A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3A98-0775-444B-AD16-E748EDA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8346-BE6D-40B6-A605-7FEB245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7C58-6A3A-4647-99D3-5C6353ED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277-99AF-46C7-AD04-8FF4B432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1751-C3F6-4D45-873B-0370268C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789940"/>
            <a:ext cx="3703320" cy="3898900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4DCED-CCFB-48D7-84F1-36046EB0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31287-621A-4AB8-B7A9-5D3F010E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A23B-981D-46A8-B6F7-4D3B54A9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9E99-0027-481C-8933-359A2A5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736-72D4-461A-822C-521F2041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5A255-8853-4148-80EA-2A7F8E91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B7A1-4116-4693-A42A-53EFE6B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834A-DF2C-4F15-9507-A0FC4004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DED-EA7B-4AAE-9262-14955FFF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6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CDBA5-D519-4786-91F2-3610C1BF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A49D5-789E-4B9A-B118-B8A72628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E4B1-952F-40DA-8310-26CBC673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1ADA-3E8D-4EED-9DA5-3B437905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F15F-4D33-4BE8-B309-66E925D5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7973-EE54-40B6-814D-4B97DB32E5B3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5954-ECF7-43A0-AB92-B4F850D0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1F4A-82C5-462B-8B36-FEE7D375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4F06-9431-466B-983D-13ACE65B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5085080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FBF9-7FD6-43C2-8557-8F5C9FBE75EA}" type="datetimeFigureOut">
              <a:rPr lang="en-US" smtClean="0"/>
              <a:t>1/14/2020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2B48-A7B4-4724-8003-EAA09A29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E5EA-3485-4BD4-AB72-D848C7A4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5085080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AEB40-D5DC-4473-A1B7-A33240A642B7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CAA1AE-28DD-4F96-AEAF-1A52C6104900}"/>
                </a:ext>
              </a:extLst>
            </p:cNvPr>
            <p:cNvSpPr/>
            <p:nvPr/>
          </p:nvSpPr>
          <p:spPr>
            <a:xfrm>
              <a:off x="0" y="3982720"/>
              <a:ext cx="7315200" cy="1503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78EC4-6871-4A26-8F8A-46658585BAB1}"/>
                </a:ext>
              </a:extLst>
            </p:cNvPr>
            <p:cNvSpPr/>
            <p:nvPr/>
          </p:nvSpPr>
          <p:spPr>
            <a:xfrm>
              <a:off x="0" y="0"/>
              <a:ext cx="7315200" cy="3982720"/>
            </a:xfrm>
            <a:prstGeom prst="rect">
              <a:avLst/>
            </a:prstGeom>
            <a:solidFill>
              <a:srgbClr val="810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A4A1F69-1BB1-4E98-98D0-9B8E945B5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20A10"/>
                </a:clrFrom>
                <a:clrTo>
                  <a:srgbClr val="820A1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00" b="90000" l="2055" r="21832">
                          <a14:foregroundMark x1="12757" y1="9200" x2="15582" y2="8800"/>
                          <a14:foregroundMark x1="14983" y1="42400" x2="15325" y2="49200"/>
                          <a14:foregroundMark x1="14640" y1="36800" x2="15497" y2="36800"/>
                          <a14:foregroundMark x1="14812" y1="56000" x2="19521" y2="74800"/>
                          <a14:foregroundMark x1="19521" y1="74800" x2="19863" y2="60800"/>
                          <a14:foregroundMark x1="19863" y1="60800" x2="18836" y2="47600"/>
                          <a14:foregroundMark x1="18836" y1="47600" x2="18921" y2="44800"/>
                          <a14:foregroundMark x1="20548" y1="75600" x2="17466" y2="82400"/>
                          <a14:foregroundMark x1="17466" y1="82400" x2="10959" y2="74400"/>
                          <a14:foregroundMark x1="10959" y1="74400" x2="10788" y2="74400"/>
                          <a14:foregroundMark x1="13014" y1="60800" x2="9846" y2="63200"/>
                          <a14:foregroundMark x1="9846" y1="63200" x2="7106" y2="80000"/>
                          <a14:foregroundMark x1="17380" y1="47600" x2="19521" y2="47200"/>
                          <a14:foregroundMark x1="15925" y1="52400" x2="16010" y2="55600"/>
                          <a14:foregroundMark x1="15068" y1="54400" x2="14640" y2="53200"/>
                          <a14:foregroundMark x1="14384" y1="54400" x2="14298" y2="53600"/>
                          <a14:foregroundMark x1="20890" y1="72800" x2="19863" y2="84000"/>
                          <a14:foregroundMark x1="21404" y1="74800" x2="21832" y2="78400"/>
                          <a14:foregroundMark x1="15668" y1="70000" x2="13613" y2="81600"/>
                          <a14:foregroundMark x1="13613" y1="81600" x2="10616" y2="82400"/>
                          <a14:foregroundMark x1="10616" y1="82400" x2="7962" y2="72800"/>
                          <a14:foregroundMark x1="7962" y1="72800" x2="10017" y2="62800"/>
                          <a14:foregroundMark x1="10017" y1="62800" x2="13099" y2="60000"/>
                          <a14:foregroundMark x1="13099" y1="60000" x2="13955" y2="60800"/>
                          <a14:foregroundMark x1="8134" y1="65200" x2="6250" y2="76800"/>
                          <a14:foregroundMark x1="6250" y1="76800" x2="9503" y2="86000"/>
                          <a14:foregroundMark x1="9503" y1="86000" x2="9503" y2="86000"/>
                          <a14:foregroundMark x1="14640" y1="24400" x2="12757" y2="26800"/>
                          <a14:foregroundMark x1="14897" y1="60000" x2="16952" y2="78400"/>
                          <a14:foregroundMark x1="13955" y1="54000" x2="11045" y2="51600"/>
                          <a14:foregroundMark x1="11045" y1="51600" x2="6336" y2="62400"/>
                          <a14:foregroundMark x1="6164" y1="64000" x2="5651" y2="67200"/>
                          <a14:foregroundMark x1="9247" y1="57600" x2="8476" y2="60000"/>
                          <a14:foregroundMark x1="11644" y1="51600" x2="13442" y2="52800"/>
                          <a14:foregroundMark x1="5479" y1="80000" x2="6678" y2="84000"/>
                          <a14:backgroundMark x1="20719" y1="58000" x2="20462" y2="57200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38"/>
            <a:stretch/>
          </p:blipFill>
          <p:spPr>
            <a:xfrm>
              <a:off x="242080" y="2217245"/>
              <a:ext cx="3173434" cy="303744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EB293-D3C5-408D-8729-171DEFB0F426}"/>
                </a:ext>
              </a:extLst>
            </p:cNvPr>
            <p:cNvSpPr/>
            <p:nvPr/>
          </p:nvSpPr>
          <p:spPr>
            <a:xfrm>
              <a:off x="961412" y="611015"/>
              <a:ext cx="1734770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🦟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3651F-C275-4E4A-B06D-FE1CCA4026E1}"/>
                </a:ext>
              </a:extLst>
            </p:cNvPr>
            <p:cNvSpPr txBox="1"/>
            <p:nvPr/>
          </p:nvSpPr>
          <p:spPr>
            <a:xfrm>
              <a:off x="2696182" y="1181423"/>
              <a:ext cx="45692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 ML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 Prediction of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Artemisinin Resistance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Malaria</a:t>
              </a:r>
            </a:p>
            <a:p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3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DDB094-2F21-4468-B17F-FA065FD1FC1C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4938F-8C20-459B-A153-2AA55283C4CC}"/>
                </a:ext>
              </a:extLst>
            </p:cNvPr>
            <p:cNvSpPr/>
            <p:nvPr/>
          </p:nvSpPr>
          <p:spPr>
            <a:xfrm>
              <a:off x="0" y="0"/>
              <a:ext cx="73152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443F6F4-9FE6-4A35-906F-54795C4B2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0" y="1845408"/>
              <a:ext cx="6664960" cy="1795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97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8F26D-DA82-4B56-A7B5-CA20BBA8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" r="21737"/>
          <a:stretch/>
        </p:blipFill>
        <p:spPr>
          <a:xfrm>
            <a:off x="0" y="0"/>
            <a:ext cx="73152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CF8BFF-5844-48A5-B691-AD0A8E1F14F1}"/>
              </a:ext>
            </a:extLst>
          </p:cNvPr>
          <p:cNvSpPr/>
          <p:nvPr/>
        </p:nvSpPr>
        <p:spPr>
          <a:xfrm>
            <a:off x="542730" y="917786"/>
            <a:ext cx="6229740" cy="365082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48640"/>
            <a:r>
              <a:rPr lang="en-US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Genetic Capitalism and Stabilizing Selection of Antimicrobial Resistance Genotypes in </a:t>
            </a:r>
            <a:r>
              <a:rPr lang="en-US" sz="3200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Escherichia coli</a:t>
            </a:r>
          </a:p>
          <a:p>
            <a:pPr algn="ctr" defTabSz="548640"/>
            <a:endParaRPr lang="en-US" sz="3200" i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548640"/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Colby T. Ford, Gabriel Lopez </a:t>
            </a:r>
            <a:r>
              <a:rPr lang="en-US" dirty="0" err="1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Zenarosa</a:t>
            </a:r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Kevin Smith,</a:t>
            </a:r>
          </a:p>
          <a:p>
            <a:pPr algn="ctr" defTabSz="548640"/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Brown, John Williams, and Daniel </a:t>
            </a:r>
            <a:r>
              <a:rPr lang="en-US" dirty="0" err="1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Janies</a:t>
            </a:r>
            <a:endParaRPr lang="en-US" dirty="0">
              <a:solidFill>
                <a:srgbClr val="ED7D31">
                  <a:lumMod val="60000"/>
                  <a:lumOff val="4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44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4</cp:revision>
  <dcterms:created xsi:type="dcterms:W3CDTF">2019-09-12T19:26:55Z</dcterms:created>
  <dcterms:modified xsi:type="dcterms:W3CDTF">2020-01-15T04:32:25Z</dcterms:modified>
</cp:coreProperties>
</file>