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9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0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7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5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5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F8E8-6112-448D-9AE7-6EFD76A512F3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4B87-74F9-4D43-8911-64CFFD5FF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9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67921-F88B-C343-A728-581FECE2A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639" y="938430"/>
            <a:ext cx="4500573" cy="32705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400" dirty="0"/>
              <a:t>Scaling Biotech Workloads in the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5A3C-2DB8-18D9-968A-8B66EC3ED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831" y="6155668"/>
            <a:ext cx="2306598" cy="4975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1800" dirty="0">
                <a:latin typeface="Poppins" panose="00000500000000000000" pitchFamily="50" charset="0"/>
                <a:cs typeface="Poppins" panose="00000500000000000000" pitchFamily="50" charset="0"/>
              </a:rPr>
              <a:t>Colby T. Ford, Ph.D.</a:t>
            </a:r>
          </a:p>
        </p:txBody>
      </p:sp>
      <p:pic>
        <p:nvPicPr>
          <p:cNvPr id="9" name="Picture 8" descr="A picture containing colorful, decorated, blue, hydrozoan&#10;&#10;Description automatically generated">
            <a:extLst>
              <a:ext uri="{FF2B5EF4-FFF2-40B4-BE49-F238E27FC236}">
                <a16:creationId xmlns:a16="http://schemas.microsoft.com/office/drawing/2014/main" id="{405863F6-B3F3-1328-BA08-119429218B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28"/>
          <a:stretch/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A697A6-3CE8-DF95-0FBF-A5476B3BCED1}"/>
              </a:ext>
            </a:extLst>
          </p:cNvPr>
          <p:cNvSpPr txBox="1"/>
          <p:nvPr/>
        </p:nvSpPr>
        <p:spPr>
          <a:xfrm>
            <a:off x="9579429" y="6019718"/>
            <a:ext cx="22617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dirty="0">
                <a:latin typeface="Righteous" panose="02010506000000020000" pitchFamily="2" charset="0"/>
              </a:rPr>
              <a:t>&lt;Tuple&gt;</a:t>
            </a:r>
          </a:p>
        </p:txBody>
      </p:sp>
    </p:spTree>
    <p:extLst>
      <p:ext uri="{BB962C8B-B14F-4D97-AF65-F5344CB8AC3E}">
        <p14:creationId xmlns:p14="http://schemas.microsoft.com/office/powerpoint/2010/main" val="2450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3A12-37B0-CDA0-E11E-1B2F5422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and Considerations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C560D7-C50C-FF06-5D11-5AAD29475D49}"/>
              </a:ext>
            </a:extLst>
          </p:cNvPr>
          <p:cNvSpPr/>
          <p:nvPr/>
        </p:nvSpPr>
        <p:spPr>
          <a:xfrm>
            <a:off x="8382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anose="00000500000000000000" pitchFamily="50" charset="0"/>
                <a:cs typeface="Poppins" panose="00000500000000000000" pitchFamily="50" charset="0"/>
              </a:rPr>
              <a:t>Everything in this talk is public, but opinions are my own.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745F96-6746-D6AD-BBD7-B90BEA0837B1}"/>
              </a:ext>
            </a:extLst>
          </p:cNvPr>
          <p:cNvSpPr/>
          <p:nvPr/>
        </p:nvSpPr>
        <p:spPr>
          <a:xfrm>
            <a:off x="44196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anose="00000500000000000000" pitchFamily="50" charset="0"/>
                <a:cs typeface="Poppins" panose="00000500000000000000" pitchFamily="50" charset="0"/>
              </a:rPr>
              <a:t>This talk is very Microsoft-focused, but totally applicable to other clouds.</a:t>
            </a:r>
            <a:endParaRPr lang="en-US" sz="20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695E8C-5AC5-62BD-C678-FB4B717D3B04}"/>
              </a:ext>
            </a:extLst>
          </p:cNvPr>
          <p:cNvSpPr/>
          <p:nvPr/>
        </p:nvSpPr>
        <p:spPr>
          <a:xfrm>
            <a:off x="80010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anose="00000500000000000000" pitchFamily="50" charset="0"/>
                <a:cs typeface="Poppins" panose="00000500000000000000" pitchFamily="50" charset="0"/>
              </a:rPr>
              <a:t>I’ll provide opinions that span scientific, technical, academic, and industry viewpoints.</a:t>
            </a:r>
            <a:endParaRPr lang="en-US" sz="20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7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23BF-DDC3-DFAF-B6EE-265C7699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Topics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AF6A3A-5F93-E60E-2ADE-50133C25A026}"/>
              </a:ext>
            </a:extLst>
          </p:cNvPr>
          <p:cNvSpPr/>
          <p:nvPr/>
        </p:nvSpPr>
        <p:spPr>
          <a:xfrm>
            <a:off x="44196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Data Storage and Organization</a:t>
            </a:r>
            <a:endParaRPr lang="en-US" sz="24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32FA8-FE55-E243-D1BA-AF038ED81CC6}"/>
              </a:ext>
            </a:extLst>
          </p:cNvPr>
          <p:cNvSpPr/>
          <p:nvPr/>
        </p:nvSpPr>
        <p:spPr>
          <a:xfrm>
            <a:off x="80010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Scaling with Compute</a:t>
            </a:r>
            <a:endParaRPr lang="en-US" sz="24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D0EBB0-08CE-01E4-622A-9F2618BC43D2}"/>
              </a:ext>
            </a:extLst>
          </p:cNvPr>
          <p:cNvSpPr/>
          <p:nvPr/>
        </p:nvSpPr>
        <p:spPr>
          <a:xfrm>
            <a:off x="838200" y="2576470"/>
            <a:ext cx="3352800" cy="2607372"/>
          </a:xfrm>
          <a:prstGeom prst="roundRect">
            <a:avLst>
              <a:gd name="adj" fmla="val 6154"/>
            </a:avLst>
          </a:prstGeom>
          <a:solidFill>
            <a:srgbClr val="0D3B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Considerations for/against</a:t>
            </a:r>
          </a:p>
          <a:p>
            <a:pPr algn="ctr"/>
            <a:r>
              <a:rPr lang="en-US" sz="2400" b="1" dirty="0">
                <a:latin typeface="Poppins" panose="00000500000000000000" pitchFamily="50" charset="0"/>
                <a:cs typeface="Poppins" panose="00000500000000000000" pitchFamily="50" charset="0"/>
              </a:rPr>
              <a:t>the Cloud</a:t>
            </a:r>
            <a:endParaRPr lang="en-US" sz="2400" dirty="0">
              <a:latin typeface="Poppins" panose="00000500000000000000" pitchFamily="50" charset="0"/>
              <a:cs typeface="Poppi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57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pl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003078"/>
      </a:accent1>
      <a:accent2>
        <a:srgbClr val="F56069"/>
      </a:accent2>
      <a:accent3>
        <a:srgbClr val="9F3985"/>
      </a:accent3>
      <a:accent4>
        <a:srgbClr val="FF6F61"/>
      </a:accent4>
      <a:accent5>
        <a:srgbClr val="703686"/>
      </a:accent5>
      <a:accent6>
        <a:srgbClr val="C8417D"/>
      </a:accent6>
      <a:hlink>
        <a:srgbClr val="36337F"/>
      </a:hlink>
      <a:folHlink>
        <a:srgbClr val="595959"/>
      </a:folHlink>
    </a:clrScheme>
    <a:fontScheme name="Tuple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7285</TotalTime>
  <Words>77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Open Sans</vt:lpstr>
      <vt:lpstr>Open Sans ExtraBold</vt:lpstr>
      <vt:lpstr>Poppins</vt:lpstr>
      <vt:lpstr>Righteous</vt:lpstr>
      <vt:lpstr>Office Theme</vt:lpstr>
      <vt:lpstr>Scaling Biotech Workloads in the Cloud</vt:lpstr>
      <vt:lpstr>Caveats and Considerations</vt:lpstr>
      <vt:lpstr>Talk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Biotech Workloads in the Cloud</dc:title>
  <dc:creator>Colby Ford</dc:creator>
  <cp:lastModifiedBy>Colby Ford</cp:lastModifiedBy>
  <cp:revision>5</cp:revision>
  <dcterms:created xsi:type="dcterms:W3CDTF">2023-05-08T13:49:13Z</dcterms:created>
  <dcterms:modified xsi:type="dcterms:W3CDTF">2023-05-17T20:56:29Z</dcterms:modified>
</cp:coreProperties>
</file>