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33" d="100"/>
          <a:sy n="133" d="100"/>
        </p:scale>
        <p:origin x="-104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22BB-95F6-894F-84AD-3D6C46C82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A1280-D74C-DE4F-B4E9-54937826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9D8A-F58D-1041-956A-2CB9EC47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C79-8A4E-2540-805D-74DB0A6B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8072F-8FC3-AE41-B487-37CEB81B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1D9C-9CA9-EF43-9071-83F7451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2919-DA20-D14B-A013-6AAFF698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0076-0D83-DC43-8075-3C3DDFB3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F63F-1A19-2F42-8028-90DC7DA3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29877-51A2-EA4B-A0E2-ED42FA77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33B7-1CD9-6B4D-9334-91DE9AB0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4D12-8AA8-D44A-817E-36EC220A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F26B-7DE2-DC4C-9555-E04C8012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EC59-BC06-7547-8930-DA37DD6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295E-E24C-4746-966F-B460A4F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480A-EBE5-3448-B896-496621B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2084-41C4-9A40-901D-F10C7E14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B149-C3DE-BF47-BE49-F3DEFDA0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274A-C5FA-C244-A136-7E263962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70D1-769B-BC4B-94EC-778880E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7B04-28A4-5C46-8B6E-91149597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ACF9-2308-FB4D-B162-1F7AAE5F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CB76-D872-314D-82C3-836952E5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2940-B6D1-5A4B-B6F5-BFF255E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440A-0B0E-6B40-B40A-53C1B3CA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600-99BE-5A48-983A-108093BA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9664-A706-BB44-9416-27D4C36B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9680F-B2E1-994A-8F08-3EE27DE5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20B7-9827-4B41-B6B1-17E71ABF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2B1D-75B4-C84C-8698-7536D57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3238-6592-6342-94B6-FD8033B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783-0466-2945-A2AE-45FB185E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9020-E649-8146-810C-29641991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324D6-A909-C04D-A0B4-7B932128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B37BA-5697-4F44-A8A8-E48ACAB3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0D12-1E4C-B44D-972E-C766C3C5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04411-E40D-F04C-B60F-F4EEB8D3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A8A01-28D6-2C4D-8522-01A43790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80A1B-C349-C543-8D91-26F8064E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9DDE-7EE9-B446-9620-30E9FBC5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A6936-CE56-0E45-BFC5-3B3DDC5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B507B-EA3C-8D41-AA4A-02E8DBB6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9F80-62D1-9C42-ACE1-E97B693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77845-9DB5-D246-A5BE-994C12DC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CCDA3-3B8B-7141-85C9-7A34D11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40C96-14A8-804B-AD2D-EE2F33F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A38E-3AC7-CF4A-AC27-58DB9DB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9BF0-EE87-8E48-A0A3-566CCBF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26077-4E23-2740-8A67-F9008FAC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3D66B-CEA5-3541-951C-B0D5EE1B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97B44-E251-7544-B372-F6AB73F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DA33-13E5-D24E-A43D-672034A7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546-E69D-594A-84A8-46AB29E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1B13B-24E4-0C42-9CC3-EB2200582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7EBE3-4874-3A4B-BB95-274145B7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9260-2A6C-FA44-82E0-BE98CA4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978C-C931-7049-8F35-CDF5A7F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95D8-5BA4-F549-91E8-68F9800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ABB5-2513-2340-9A66-73758262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D5F0-B9CD-5742-8FBF-0452F3CA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EC4A-54B5-F34F-90F6-2227E7764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8E5A-F2F6-2147-A8C9-FF847BE28FD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94A1-4CCA-5247-A8DA-0E260171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E52F-C596-E54B-89EC-D65223A3D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BDAC-F4D9-3648-8C74-3410E269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7DC3EC-6A28-384F-BB11-C8EACAC3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11787"/>
              </p:ext>
            </p:extLst>
          </p:nvPr>
        </p:nvGraphicFramePr>
        <p:xfrm>
          <a:off x="287994" y="498949"/>
          <a:ext cx="3831907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1262144608"/>
                    </a:ext>
                  </a:extLst>
                </a:gridCol>
                <a:gridCol w="870267">
                  <a:extLst>
                    <a:ext uri="{9D8B030D-6E8A-4147-A177-3AD203B41FA5}">
                      <a16:colId xmlns:a16="http://schemas.microsoft.com/office/drawing/2014/main" val="230994978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90129759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26941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α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β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</a:t>
                      </a:r>
                      <a:r>
                        <a:rPr lang="en-US" dirty="0" err="1"/>
                        <a:t>ɣ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26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99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B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4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59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797E0AA-EE6E-B641-AC45-6F65F523BBE9}"/>
              </a:ext>
            </a:extLst>
          </p:cNvPr>
          <p:cNvSpPr/>
          <p:nvPr/>
        </p:nvSpPr>
        <p:spPr>
          <a:xfrm>
            <a:off x="4426785" y="1595528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Determine gene(s) that do not occur in desired cell type(s)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7E175-C84F-F044-895C-CA0B72F0B025}"/>
              </a:ext>
            </a:extLst>
          </p:cNvPr>
          <p:cNvSpPr/>
          <p:nvPr/>
        </p:nvSpPr>
        <p:spPr>
          <a:xfrm>
            <a:off x="4426785" y="498949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desired cell type(s)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923DFF7-C481-0540-9201-95CBB8C127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119901" y="877760"/>
            <a:ext cx="306884" cy="5482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66E41-3F61-B84B-81AB-04024F5BFBA7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1256570"/>
            <a:ext cx="0" cy="338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7063D4C-A2A1-C34D-AC57-E11D165F9BDE}"/>
              </a:ext>
            </a:extLst>
          </p:cNvPr>
          <p:cNvSpPr/>
          <p:nvPr/>
        </p:nvSpPr>
        <p:spPr>
          <a:xfrm>
            <a:off x="3205501" y="2880360"/>
            <a:ext cx="914400" cy="1097280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fastq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D506F-3877-0F43-A106-F20D578B8460}"/>
              </a:ext>
            </a:extLst>
          </p:cNvPr>
          <p:cNvSpPr/>
          <p:nvPr/>
        </p:nvSpPr>
        <p:spPr>
          <a:xfrm>
            <a:off x="4426785" y="2732339"/>
            <a:ext cx="3338430" cy="75762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Filter out reads that match the gene(s) using local alignment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3E222C6-9307-344A-A70A-677BD08E78A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119901" y="3111150"/>
            <a:ext cx="306884" cy="3178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4CD748-4421-C349-86FB-85CB8D236B8D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6096000" y="2353149"/>
            <a:ext cx="0" cy="3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1BCF00-9C58-934A-9AA4-B83BDDE49E4D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6096000" y="3489960"/>
            <a:ext cx="0" cy="3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A1996437-4A6D-5E46-B23F-031EEEBB5BF2}"/>
              </a:ext>
            </a:extLst>
          </p:cNvPr>
          <p:cNvSpPr/>
          <p:nvPr/>
        </p:nvSpPr>
        <p:spPr>
          <a:xfrm>
            <a:off x="5638800" y="3869150"/>
            <a:ext cx="914400" cy="1097280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filtered.fastq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4FC8C-C962-DB4D-B262-16913368D5EE}"/>
              </a:ext>
            </a:extLst>
          </p:cNvPr>
          <p:cNvSpPr/>
          <p:nvPr/>
        </p:nvSpPr>
        <p:spPr>
          <a:xfrm>
            <a:off x="1000220" y="109703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Transcriptional Profile</a:t>
            </a:r>
          </a:p>
        </p:txBody>
      </p:sp>
    </p:spTree>
    <p:extLst>
      <p:ext uri="{BB962C8B-B14F-4D97-AF65-F5344CB8AC3E}">
        <p14:creationId xmlns:p14="http://schemas.microsoft.com/office/powerpoint/2010/main" val="248144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640665-ECA2-9B40-92F5-D946EE015D97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chemeClr val="accent5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774502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cytosieve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24F5F01-54F1-D04B-95E6-91B985BAE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865" y="1912648"/>
              <a:ext cx="182880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501A920-4F40-9B41-AB4A-E3F0228A9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508" y="1912648"/>
              <a:ext cx="182880" cy="1828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93A21D5-235D-4642-9583-C3800DAB3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150" y="1912648"/>
              <a:ext cx="718817" cy="1828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B3B3FB2-5E31-CD42-A2A5-551A2A3EC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865" y="2225335"/>
              <a:ext cx="182880" cy="1828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EB1BB63-3DC5-1A4B-B404-0EECCEA7C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508" y="2225335"/>
              <a:ext cx="182880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DBD6B9-694A-C54C-9E3C-86AC05222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150" y="2225335"/>
              <a:ext cx="718817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CF8931E-0781-1745-82D3-25BB24ED7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865" y="2538022"/>
              <a:ext cx="182880" cy="1828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16F954-D5B3-4D41-A288-BCF1D5BD5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508" y="2538022"/>
              <a:ext cx="182880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5AF9247-65F2-5242-8AD2-D5333A2E3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150" y="2538022"/>
              <a:ext cx="718817" cy="18288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E694889-773E-AA40-A613-0DBA8B8A0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865" y="2850709"/>
              <a:ext cx="182880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905239A-DCA1-8D4E-8327-4166D5808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508" y="2850709"/>
              <a:ext cx="182880" cy="1828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FC2022F-6465-FE49-86B1-C3D1907FF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150" y="2850709"/>
              <a:ext cx="718817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7272172-D0F7-3441-8442-FF6DE43BB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2155" y="2381678"/>
              <a:ext cx="182880" cy="1828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9774511-85AC-1D43-B478-2FF6CE161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797" y="2381678"/>
              <a:ext cx="182880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10B561E-9F4A-DB44-975B-089B8A206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5440" y="2385796"/>
              <a:ext cx="861445" cy="1828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B5A73C6A-CF52-9B4A-92D3-1369ABB6A15B}"/>
                </a:ext>
              </a:extLst>
            </p:cNvPr>
            <p:cNvSpPr/>
            <p:nvPr/>
          </p:nvSpPr>
          <p:spPr>
            <a:xfrm>
              <a:off x="7534048" y="2225335"/>
              <a:ext cx="463399" cy="495567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DEC1762-38DC-6841-A523-750759C57F70}"/>
                </a:ext>
              </a:extLst>
            </p:cNvPr>
            <p:cNvSpPr/>
            <p:nvPr/>
          </p:nvSpPr>
          <p:spPr>
            <a:xfrm rot="16200000" flipH="1">
              <a:off x="5261317" y="2887371"/>
              <a:ext cx="967104" cy="634170"/>
            </a:xfrm>
            <a:prstGeom prst="arc">
              <a:avLst/>
            </a:prstGeom>
            <a:noFill/>
            <a:ln w="130175" cap="flat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746BF65-18CE-7941-AAB0-504AAA7BA94A}"/>
                </a:ext>
              </a:extLst>
            </p:cNvPr>
            <p:cNvSpPr/>
            <p:nvPr/>
          </p:nvSpPr>
          <p:spPr>
            <a:xfrm rot="5400000">
              <a:off x="4548339" y="2174392"/>
              <a:ext cx="2393058" cy="634170"/>
            </a:xfrm>
            <a:prstGeom prst="arc">
              <a:avLst/>
            </a:prstGeom>
            <a:noFill/>
            <a:ln w="130175" cap="flat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31E513C-5237-314D-A959-051F1A958442}"/>
                </a:ext>
              </a:extLst>
            </p:cNvPr>
            <p:cNvSpPr/>
            <p:nvPr/>
          </p:nvSpPr>
          <p:spPr>
            <a:xfrm rot="16200000" flipV="1">
              <a:off x="4551307" y="2186886"/>
              <a:ext cx="2393058" cy="634170"/>
            </a:xfrm>
            <a:prstGeom prst="arc">
              <a:avLst/>
            </a:prstGeom>
            <a:noFill/>
            <a:ln w="130175" cap="flat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1E75B20-FEAD-B645-BF8A-C032254DAE71}"/>
                </a:ext>
              </a:extLst>
            </p:cNvPr>
            <p:cNvSpPr/>
            <p:nvPr/>
          </p:nvSpPr>
          <p:spPr>
            <a:xfrm rot="5400000" flipH="1" flipV="1">
              <a:off x="5294067" y="1473714"/>
              <a:ext cx="967104" cy="634170"/>
            </a:xfrm>
            <a:prstGeom prst="arc">
              <a:avLst/>
            </a:prstGeom>
            <a:noFill/>
            <a:ln w="130175" cap="flat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F9285A-695C-4342-B571-DA9E5DE3111C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5777619" y="1307247"/>
              <a:ext cx="1422078" cy="696841"/>
            </a:xfrm>
            <a:prstGeom prst="line">
              <a:avLst/>
            </a:prstGeom>
            <a:ln w="130175" cap="rnd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46239C-65D8-A54B-B489-1D1BEEC08A1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744868" y="2979532"/>
              <a:ext cx="1480375" cy="708474"/>
            </a:xfrm>
            <a:prstGeom prst="line">
              <a:avLst/>
            </a:prstGeom>
            <a:ln w="130175" cap="rnd">
              <a:solidFill>
                <a:schemeClr val="tx2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759BFD2-03ED-9646-81E7-6F466D39E32A}"/>
                </a:ext>
              </a:extLst>
            </p:cNvPr>
            <p:cNvSpPr/>
            <p:nvPr/>
          </p:nvSpPr>
          <p:spPr>
            <a:xfrm rot="19807558">
              <a:off x="5763081" y="5611948"/>
              <a:ext cx="2873230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github.com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/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colbyford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/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rPr>
                <a:t>cytosieve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Raleway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8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Raleway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Colby</dc:creator>
  <cp:lastModifiedBy>Ford, Colby</cp:lastModifiedBy>
  <cp:revision>10</cp:revision>
  <dcterms:created xsi:type="dcterms:W3CDTF">2020-10-26T19:42:51Z</dcterms:created>
  <dcterms:modified xsi:type="dcterms:W3CDTF">2020-10-27T17:30:35Z</dcterms:modified>
</cp:coreProperties>
</file>