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22BB-95F6-894F-84AD-3D6C46C82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A1280-D74C-DE4F-B4E9-549378263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59D8A-F58D-1041-956A-2CB9EC47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9C79-8A4E-2540-805D-74DB0A6B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8072F-8FC3-AE41-B487-37CEB81B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1D9C-9CA9-EF43-9071-83F7451F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92919-DA20-D14B-A013-6AAFF698C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C0076-0D83-DC43-8075-3C3DDFB3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3F63F-1A19-2F42-8028-90DC7DA3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29877-51A2-EA4B-A0E2-ED42FA77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5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033B7-1CD9-6B4D-9334-91DE9AB06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D4D12-8AA8-D44A-817E-36EC220A9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2F26B-7DE2-DC4C-9555-E04C8012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5EC59-BC06-7547-8930-DA37DD64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8295E-E24C-4746-966F-B460A4F3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3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480A-EBE5-3448-B896-496621B5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D2084-41C4-9A40-901D-F10C7E14F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2B149-C3DE-BF47-BE49-F3DEFDA0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C274A-C5FA-C244-A136-7E263962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70D1-769B-BC4B-94EC-778880E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7B04-28A4-5C46-8B6E-91149597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5ACF9-2308-FB4D-B162-1F7AAE5FF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ECB76-D872-314D-82C3-836952E5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32940-B6D1-5A4B-B6F5-BFF255E7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440A-0B0E-6B40-B40A-53C1B3CA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5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5600-99BE-5A48-983A-108093BA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9664-A706-BB44-9416-27D4C36B6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9680F-B2E1-994A-8F08-3EE27DE5E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720B7-9827-4B41-B6B1-17E71ABF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32B1D-75B4-C84C-8698-7536D57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A3238-6592-6342-94B6-FD8033BF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6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E783-0466-2945-A2AE-45FB185E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A9020-E649-8146-810C-29641991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324D6-A909-C04D-A0B4-7B932128E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B37BA-5697-4F44-A8A8-E48ACAB3D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D0D12-1E4C-B44D-972E-C766C3C5A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04411-E40D-F04C-B60F-F4EEB8D3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A8A01-28D6-2C4D-8522-01A43790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80A1B-C349-C543-8D91-26F8064E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5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9DDE-7EE9-B446-9620-30E9FBC5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A6936-CE56-0E45-BFC5-3B3DDC54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B507B-EA3C-8D41-AA4A-02E8DBB6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D9F80-62D1-9C42-ACE1-E97B6930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6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77845-9DB5-D246-A5BE-994C12DC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CCDA3-3B8B-7141-85C9-7A34D114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40C96-14A8-804B-AD2D-EE2F33F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2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A38E-3AC7-CF4A-AC27-58DB9DB8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E9BF0-EE87-8E48-A0A3-566CCBF6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26077-4E23-2740-8A67-F9008FAC3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3D66B-CEA5-3541-951C-B0D5EE1B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97B44-E251-7544-B372-F6AB73F4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1DA33-13E5-D24E-A43D-672034A7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6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9546-E69D-594A-84A8-46AB29EA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1B13B-24E4-0C42-9CC3-EB2200582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7EBE3-4874-3A4B-BB95-274145B72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F9260-2A6C-FA44-82E0-BE98CA46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5978C-C931-7049-8F35-CDF5A7FF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F95D8-5BA4-F549-91E8-68F98008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5ABB5-2513-2340-9A66-73758262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6D5F0-B9CD-5742-8FBF-0452F3CAD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FEC4A-54B5-F34F-90F6-2227E7764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394A1-4CCA-5247-A8DA-0E2601717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AE52F-C596-E54B-89EC-D65223A3D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7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7DC3EC-6A28-384F-BB11-C8EACAC34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311787"/>
              </p:ext>
            </p:extLst>
          </p:nvPr>
        </p:nvGraphicFramePr>
        <p:xfrm>
          <a:off x="287994" y="498949"/>
          <a:ext cx="3831907" cy="185420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236980">
                  <a:extLst>
                    <a:ext uri="{9D8B030D-6E8A-4147-A177-3AD203B41FA5}">
                      <a16:colId xmlns:a16="http://schemas.microsoft.com/office/drawing/2014/main" val="1262144608"/>
                    </a:ext>
                  </a:extLst>
                </a:gridCol>
                <a:gridCol w="870267">
                  <a:extLst>
                    <a:ext uri="{9D8B030D-6E8A-4147-A177-3AD203B41FA5}">
                      <a16:colId xmlns:a16="http://schemas.microsoft.com/office/drawing/2014/main" val="2309949787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090129759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1269411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Cell α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Cell β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Cell </a:t>
                      </a:r>
                      <a:r>
                        <a:rPr lang="en-US" dirty="0" err="1"/>
                        <a:t>ɣ</a:t>
                      </a:r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267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99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B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74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1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59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797E0AA-EE6E-B641-AC45-6F65F523BBE9}"/>
              </a:ext>
            </a:extLst>
          </p:cNvPr>
          <p:cNvSpPr/>
          <p:nvPr/>
        </p:nvSpPr>
        <p:spPr>
          <a:xfrm>
            <a:off x="4426785" y="1595528"/>
            <a:ext cx="3338430" cy="7576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Determine gene(s) that do not occur in desired cell type(s)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B7E175-C84F-F044-895C-CA0B72F0B025}"/>
              </a:ext>
            </a:extLst>
          </p:cNvPr>
          <p:cNvSpPr/>
          <p:nvPr/>
        </p:nvSpPr>
        <p:spPr>
          <a:xfrm>
            <a:off x="4426785" y="498949"/>
            <a:ext cx="3338430" cy="7576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 desired cell type(s)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923DFF7-C481-0540-9201-95CBB8C1273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119901" y="877760"/>
            <a:ext cx="306884" cy="54828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266E41-3F61-B84B-81AB-04024F5BFBA7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6096000" y="1256570"/>
            <a:ext cx="0" cy="338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>
            <a:extLst>
              <a:ext uri="{FF2B5EF4-FFF2-40B4-BE49-F238E27FC236}">
                <a16:creationId xmlns:a16="http://schemas.microsoft.com/office/drawing/2014/main" id="{A7063D4C-A2A1-C34D-AC57-E11D165F9BDE}"/>
              </a:ext>
            </a:extLst>
          </p:cNvPr>
          <p:cNvSpPr/>
          <p:nvPr/>
        </p:nvSpPr>
        <p:spPr>
          <a:xfrm>
            <a:off x="3205501" y="2880360"/>
            <a:ext cx="914400" cy="1097280"/>
          </a:xfrm>
          <a:prstGeom prst="foldedCorne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fastq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FD506F-3877-0F43-A106-F20D578B8460}"/>
              </a:ext>
            </a:extLst>
          </p:cNvPr>
          <p:cNvSpPr/>
          <p:nvPr/>
        </p:nvSpPr>
        <p:spPr>
          <a:xfrm>
            <a:off x="4426785" y="2732339"/>
            <a:ext cx="3338430" cy="7576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Filter out reads that match the gene(s) using local alignment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3E222C6-9307-344A-A70A-677BD08E78A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4119901" y="3111150"/>
            <a:ext cx="306884" cy="3178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4CD748-4421-C349-86FB-85CB8D236B8D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6096000" y="2353149"/>
            <a:ext cx="0" cy="379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1BCF00-9C58-934A-9AA4-B83BDDE49E4D}"/>
              </a:ext>
            </a:extLst>
          </p:cNvPr>
          <p:cNvCxnSpPr>
            <a:cxnSpLocks/>
            <a:stCxn id="22" idx="2"/>
            <a:endCxn id="42" idx="0"/>
          </p:cNvCxnSpPr>
          <p:nvPr/>
        </p:nvCxnSpPr>
        <p:spPr>
          <a:xfrm>
            <a:off x="6096000" y="3489960"/>
            <a:ext cx="0" cy="379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A1996437-4A6D-5E46-B23F-031EEEBB5BF2}"/>
              </a:ext>
            </a:extLst>
          </p:cNvPr>
          <p:cNvSpPr/>
          <p:nvPr/>
        </p:nvSpPr>
        <p:spPr>
          <a:xfrm>
            <a:off x="5638800" y="3869150"/>
            <a:ext cx="914400" cy="1097280"/>
          </a:xfrm>
          <a:prstGeom prst="foldedCorne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filtered.fastq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14FC8C-C962-DB4D-B262-16913368D5EE}"/>
              </a:ext>
            </a:extLst>
          </p:cNvPr>
          <p:cNvSpPr/>
          <p:nvPr/>
        </p:nvSpPr>
        <p:spPr>
          <a:xfrm>
            <a:off x="1000220" y="109703"/>
            <a:ext cx="2407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Transcriptional Profile</a:t>
            </a:r>
          </a:p>
        </p:txBody>
      </p:sp>
    </p:spTree>
    <p:extLst>
      <p:ext uri="{BB962C8B-B14F-4D97-AF65-F5344CB8AC3E}">
        <p14:creationId xmlns:p14="http://schemas.microsoft.com/office/powerpoint/2010/main" val="248144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57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Ford, Colby</dc:creator>
  <cp:lastModifiedBy>Ford, Colby</cp:lastModifiedBy>
  <cp:revision>4</cp:revision>
  <dcterms:created xsi:type="dcterms:W3CDTF">2020-10-26T19:42:51Z</dcterms:created>
  <dcterms:modified xsi:type="dcterms:W3CDTF">2020-10-26T20:02:10Z</dcterms:modified>
</cp:coreProperties>
</file>