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CBB030-5923-46B7-A40F-B93FBE469B87}" type="doc">
      <dgm:prSet loTypeId="urn:microsoft.com/office/officeart/2005/8/layout/hProcess7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C2FC537-DCCC-42B4-9840-D9FF0527C60D}">
      <dgm:prSet phldrT="[Text]"/>
      <dgm:spPr/>
      <dgm:t>
        <a:bodyPr/>
        <a:lstStyle/>
        <a:p>
          <a:r>
            <a:rPr lang="en-US" b="1" dirty="0"/>
            <a:t>Collect Data</a:t>
          </a:r>
        </a:p>
      </dgm:t>
    </dgm:pt>
    <dgm:pt modelId="{8F0EE619-5E54-4F8D-9B80-70CF4A6E4A36}" type="parTrans" cxnId="{3875EFFB-4EB4-4316-87DC-7213CC3FF827}">
      <dgm:prSet/>
      <dgm:spPr/>
      <dgm:t>
        <a:bodyPr/>
        <a:lstStyle/>
        <a:p>
          <a:endParaRPr lang="en-US"/>
        </a:p>
      </dgm:t>
    </dgm:pt>
    <dgm:pt modelId="{B847B6A7-3443-42A6-B184-61011C6937E1}" type="sibTrans" cxnId="{3875EFFB-4EB4-4316-87DC-7213CC3FF827}">
      <dgm:prSet/>
      <dgm:spPr/>
      <dgm:t>
        <a:bodyPr/>
        <a:lstStyle/>
        <a:p>
          <a:endParaRPr lang="en-US"/>
        </a:p>
      </dgm:t>
    </dgm:pt>
    <dgm:pt modelId="{6582A392-38BF-4D94-8C84-F599BAB648E5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- Download Data from Synapse</a:t>
          </a:r>
        </a:p>
      </dgm:t>
    </dgm:pt>
    <dgm:pt modelId="{DE65F769-68C1-4D26-AF77-0FC25A809205}" type="parTrans" cxnId="{2697B541-6F30-40E4-A7DF-47789F3C3CE2}">
      <dgm:prSet/>
      <dgm:spPr/>
      <dgm:t>
        <a:bodyPr/>
        <a:lstStyle/>
        <a:p>
          <a:endParaRPr lang="en-US"/>
        </a:p>
      </dgm:t>
    </dgm:pt>
    <dgm:pt modelId="{60E7EBA2-F1FF-4A8A-B249-791A49BF5674}" type="sibTrans" cxnId="{2697B541-6F30-40E4-A7DF-47789F3C3CE2}">
      <dgm:prSet/>
      <dgm:spPr/>
      <dgm:t>
        <a:bodyPr/>
        <a:lstStyle/>
        <a:p>
          <a:endParaRPr lang="en-US"/>
        </a:p>
      </dgm:t>
    </dgm:pt>
    <dgm:pt modelId="{79D3F9D7-11D4-4ABD-8A8D-8FD70F3DEDC6}">
      <dgm:prSet phldrT="[Text]"/>
      <dgm:spPr/>
      <dgm:t>
        <a:bodyPr/>
        <a:lstStyle/>
        <a:p>
          <a:r>
            <a:rPr lang="en-US" b="1" dirty="0"/>
            <a:t>Transform Data</a:t>
          </a:r>
        </a:p>
      </dgm:t>
    </dgm:pt>
    <dgm:pt modelId="{7DAFF446-3623-4DD4-9D24-ACA5A1AF7BE3}" type="parTrans" cxnId="{2C48ACC3-8504-4644-81A2-178FCAD23B75}">
      <dgm:prSet/>
      <dgm:spPr/>
      <dgm:t>
        <a:bodyPr/>
        <a:lstStyle/>
        <a:p>
          <a:endParaRPr lang="en-US"/>
        </a:p>
      </dgm:t>
    </dgm:pt>
    <dgm:pt modelId="{55C4238C-E8CB-4448-9B38-91A7BFD05406}" type="sibTrans" cxnId="{2C48ACC3-8504-4644-81A2-178FCAD23B75}">
      <dgm:prSet/>
      <dgm:spPr/>
      <dgm:t>
        <a:bodyPr/>
        <a:lstStyle/>
        <a:p>
          <a:endParaRPr lang="en-US"/>
        </a:p>
      </dgm:t>
    </dgm:pt>
    <dgm:pt modelId="{E27FF430-6129-4F16-B592-04DDB114B12A}">
      <dgm:prSet phldrT="[Text]"/>
      <dgm:spPr/>
      <dgm:t>
        <a:bodyPr/>
        <a:lstStyle/>
        <a:p>
          <a:r>
            <a:rPr lang="en-US" dirty="0"/>
            <a:t>- Reshape and vectorize data using Apache Spark</a:t>
          </a:r>
        </a:p>
      </dgm:t>
    </dgm:pt>
    <dgm:pt modelId="{4940603A-E349-4CED-AC04-68BBF03E515D}" type="parTrans" cxnId="{3FFC905C-1E71-4CDD-BD0D-3C3B6A831422}">
      <dgm:prSet/>
      <dgm:spPr/>
      <dgm:t>
        <a:bodyPr/>
        <a:lstStyle/>
        <a:p>
          <a:endParaRPr lang="en-US"/>
        </a:p>
      </dgm:t>
    </dgm:pt>
    <dgm:pt modelId="{7A096D8C-087D-4794-AF55-D1778295A041}" type="sibTrans" cxnId="{3FFC905C-1E71-4CDD-BD0D-3C3B6A831422}">
      <dgm:prSet/>
      <dgm:spPr/>
      <dgm:t>
        <a:bodyPr/>
        <a:lstStyle/>
        <a:p>
          <a:endParaRPr lang="en-US"/>
        </a:p>
      </dgm:t>
    </dgm:pt>
    <dgm:pt modelId="{CFB4CF29-CF90-42D2-BD83-94A8A2D73964}">
      <dgm:prSet phldrT="[Text]"/>
      <dgm:spPr/>
      <dgm:t>
        <a:bodyPr/>
        <a:lstStyle/>
        <a:p>
          <a:r>
            <a:rPr lang="en-US" b="1" dirty="0"/>
            <a:t>Train Models</a:t>
          </a:r>
        </a:p>
      </dgm:t>
    </dgm:pt>
    <dgm:pt modelId="{6448D5A2-5354-4DB9-BAD4-0BBAC74B1CC3}" type="parTrans" cxnId="{024D14B6-396C-4DFF-AFB6-13DC895998B6}">
      <dgm:prSet/>
      <dgm:spPr/>
      <dgm:t>
        <a:bodyPr/>
        <a:lstStyle/>
        <a:p>
          <a:endParaRPr lang="en-US"/>
        </a:p>
      </dgm:t>
    </dgm:pt>
    <dgm:pt modelId="{1DFD7777-08BD-4909-9CF6-A231A1944AFE}" type="sibTrans" cxnId="{024D14B6-396C-4DFF-AFB6-13DC895998B6}">
      <dgm:prSet/>
      <dgm:spPr/>
      <dgm:t>
        <a:bodyPr/>
        <a:lstStyle/>
        <a:p>
          <a:endParaRPr lang="en-US"/>
        </a:p>
      </dgm:t>
    </dgm:pt>
    <dgm:pt modelId="{2C6E7230-AA8E-420A-9089-182C6974C1D1}">
      <dgm:prSet phldrT="[Text]"/>
      <dgm:spPr/>
      <dgm:t>
        <a:bodyPr/>
        <a:lstStyle/>
        <a:p>
          <a:r>
            <a:rPr lang="en-US" dirty="0"/>
            <a:t>- Train machine learning models, optimizing against a primary metric (minimum RMSE or maximum AUC)</a:t>
          </a:r>
        </a:p>
      </dgm:t>
    </dgm:pt>
    <dgm:pt modelId="{4D44F326-E4C6-41E4-BB57-BB529136CD02}" type="parTrans" cxnId="{E0AE8E71-B8B2-4D6D-9321-4C5E55859306}">
      <dgm:prSet/>
      <dgm:spPr/>
      <dgm:t>
        <a:bodyPr/>
        <a:lstStyle/>
        <a:p>
          <a:endParaRPr lang="en-US"/>
        </a:p>
      </dgm:t>
    </dgm:pt>
    <dgm:pt modelId="{3D047D53-7B79-4698-8ED5-9160987BF209}" type="sibTrans" cxnId="{E0AE8E71-B8B2-4D6D-9321-4C5E55859306}">
      <dgm:prSet/>
      <dgm:spPr/>
      <dgm:t>
        <a:bodyPr/>
        <a:lstStyle/>
        <a:p>
          <a:endParaRPr lang="en-US"/>
        </a:p>
      </dgm:t>
    </dgm:pt>
    <dgm:pt modelId="{5BBAE4C9-B8FD-4ACB-8EC8-4E9FDCDB0D80}">
      <dgm:prSet phldrT="[Text]"/>
      <dgm:spPr/>
      <dgm:t>
        <a:bodyPr/>
        <a:lstStyle/>
        <a:p>
          <a:r>
            <a:rPr lang="en-US" dirty="0"/>
            <a:t>- Convert to </a:t>
          </a:r>
          <a:r>
            <a:rPr lang="en-US" dirty="0" err="1"/>
            <a:t>Numpy</a:t>
          </a:r>
          <a:r>
            <a:rPr lang="en-US" dirty="0"/>
            <a:t>-compatible matrix</a:t>
          </a:r>
        </a:p>
      </dgm:t>
    </dgm:pt>
    <dgm:pt modelId="{F6CAD981-EE0E-4469-B54B-45928CE0E1D5}" type="parTrans" cxnId="{C1A0D5F4-B904-44E1-BAC0-3CD80FFC8F88}">
      <dgm:prSet/>
      <dgm:spPr/>
      <dgm:t>
        <a:bodyPr/>
        <a:lstStyle/>
        <a:p>
          <a:endParaRPr lang="en-US"/>
        </a:p>
      </dgm:t>
    </dgm:pt>
    <dgm:pt modelId="{6E3747B1-53C7-4F5C-828E-56AAF5190025}" type="sibTrans" cxnId="{C1A0D5F4-B904-44E1-BAC0-3CD80FFC8F88}">
      <dgm:prSet/>
      <dgm:spPr/>
      <dgm:t>
        <a:bodyPr/>
        <a:lstStyle/>
        <a:p>
          <a:endParaRPr lang="en-US"/>
        </a:p>
      </dgm:t>
    </dgm:pt>
    <dgm:pt modelId="{0FE96E72-0668-47F4-858C-A60151EC3F88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- Upload to Cloud Storage</a:t>
          </a:r>
        </a:p>
      </dgm:t>
    </dgm:pt>
    <dgm:pt modelId="{04804158-24F2-4944-A408-3A78902769BB}" type="parTrans" cxnId="{B8F5DB3C-91AC-46DC-94A1-B38FE6B89236}">
      <dgm:prSet/>
      <dgm:spPr/>
      <dgm:t>
        <a:bodyPr/>
        <a:lstStyle/>
        <a:p>
          <a:endParaRPr lang="en-US"/>
        </a:p>
      </dgm:t>
    </dgm:pt>
    <dgm:pt modelId="{B883E872-044A-430D-876B-0F9B1342ECA7}" type="sibTrans" cxnId="{B8F5DB3C-91AC-46DC-94A1-B38FE6B89236}">
      <dgm:prSet/>
      <dgm:spPr/>
      <dgm:t>
        <a:bodyPr/>
        <a:lstStyle/>
        <a:p>
          <a:endParaRPr lang="en-US"/>
        </a:p>
      </dgm:t>
    </dgm:pt>
    <dgm:pt modelId="{72B13B19-C428-4D8B-88CC-D0C13D2B98E8}">
      <dgm:prSet phldrT="[Text]"/>
      <dgm:spPr/>
      <dgm:t>
        <a:bodyPr/>
        <a:lstStyle/>
        <a:p>
          <a:r>
            <a:rPr lang="en-US" dirty="0"/>
            <a:t>- Test ensemble models for performance gain</a:t>
          </a:r>
        </a:p>
      </dgm:t>
    </dgm:pt>
    <dgm:pt modelId="{095CD275-6029-45AC-9719-46756E1D6DD8}" type="parTrans" cxnId="{B3D7FE03-DBFD-487C-94F5-8D66CE70B982}">
      <dgm:prSet/>
      <dgm:spPr/>
      <dgm:t>
        <a:bodyPr/>
        <a:lstStyle/>
        <a:p>
          <a:endParaRPr lang="en-US"/>
        </a:p>
      </dgm:t>
    </dgm:pt>
    <dgm:pt modelId="{A679E285-0755-46D4-AE1D-72959E387D6D}" type="sibTrans" cxnId="{B3D7FE03-DBFD-487C-94F5-8D66CE70B982}">
      <dgm:prSet/>
      <dgm:spPr/>
      <dgm:t>
        <a:bodyPr/>
        <a:lstStyle/>
        <a:p>
          <a:endParaRPr lang="en-US"/>
        </a:p>
      </dgm:t>
    </dgm:pt>
    <dgm:pt modelId="{2F8BD145-B6C4-47B8-A78A-6796AABF5283}" type="pres">
      <dgm:prSet presAssocID="{3FCBB030-5923-46B7-A40F-B93FBE469B87}" presName="Name0" presStyleCnt="0">
        <dgm:presLayoutVars>
          <dgm:dir/>
          <dgm:animLvl val="lvl"/>
          <dgm:resizeHandles val="exact"/>
        </dgm:presLayoutVars>
      </dgm:prSet>
      <dgm:spPr/>
    </dgm:pt>
    <dgm:pt modelId="{FAAFDB61-A29B-45E2-B23B-85944853FE5A}" type="pres">
      <dgm:prSet presAssocID="{1C2FC537-DCCC-42B4-9840-D9FF0527C60D}" presName="compositeNode" presStyleCnt="0">
        <dgm:presLayoutVars>
          <dgm:bulletEnabled val="1"/>
        </dgm:presLayoutVars>
      </dgm:prSet>
      <dgm:spPr/>
    </dgm:pt>
    <dgm:pt modelId="{BCD7C648-8D90-4DEB-A5E4-F88F4AB6A0FE}" type="pres">
      <dgm:prSet presAssocID="{1C2FC537-DCCC-42B4-9840-D9FF0527C60D}" presName="bgRect" presStyleLbl="node1" presStyleIdx="0" presStyleCnt="3" custLinFactNeighborX="-487" custLinFactNeighborY="774"/>
      <dgm:spPr/>
    </dgm:pt>
    <dgm:pt modelId="{3A29FF3F-80FB-4431-9F42-A4136F5CFACF}" type="pres">
      <dgm:prSet presAssocID="{1C2FC537-DCCC-42B4-9840-D9FF0527C60D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D3B016DF-582F-4113-B41E-6BAF629BBE37}" type="pres">
      <dgm:prSet presAssocID="{1C2FC537-DCCC-42B4-9840-D9FF0527C60D}" presName="childNode" presStyleLbl="node1" presStyleIdx="0" presStyleCnt="3">
        <dgm:presLayoutVars>
          <dgm:bulletEnabled val="1"/>
        </dgm:presLayoutVars>
      </dgm:prSet>
      <dgm:spPr/>
    </dgm:pt>
    <dgm:pt modelId="{A8584373-3ECA-4EDC-A76F-41F281140B61}" type="pres">
      <dgm:prSet presAssocID="{B847B6A7-3443-42A6-B184-61011C6937E1}" presName="hSp" presStyleCnt="0"/>
      <dgm:spPr/>
    </dgm:pt>
    <dgm:pt modelId="{58B0A6B8-6C4E-4B0A-9388-BD1EC05A4AE8}" type="pres">
      <dgm:prSet presAssocID="{B847B6A7-3443-42A6-B184-61011C6937E1}" presName="vProcSp" presStyleCnt="0"/>
      <dgm:spPr/>
    </dgm:pt>
    <dgm:pt modelId="{17707482-340C-4441-868F-92C9BE304E41}" type="pres">
      <dgm:prSet presAssocID="{B847B6A7-3443-42A6-B184-61011C6937E1}" presName="vSp1" presStyleCnt="0"/>
      <dgm:spPr/>
    </dgm:pt>
    <dgm:pt modelId="{7E183B97-F7DD-41DB-81C0-4A61BE95E964}" type="pres">
      <dgm:prSet presAssocID="{B847B6A7-3443-42A6-B184-61011C6937E1}" presName="simulatedConn" presStyleLbl="solidFgAcc1" presStyleIdx="0" presStyleCnt="2"/>
      <dgm:spPr/>
    </dgm:pt>
    <dgm:pt modelId="{E931D771-3DA8-47BC-9CCB-1D90D1A717CC}" type="pres">
      <dgm:prSet presAssocID="{B847B6A7-3443-42A6-B184-61011C6937E1}" presName="vSp2" presStyleCnt="0"/>
      <dgm:spPr/>
    </dgm:pt>
    <dgm:pt modelId="{454952D4-784E-476D-A349-E52A1390E85C}" type="pres">
      <dgm:prSet presAssocID="{B847B6A7-3443-42A6-B184-61011C6937E1}" presName="sibTrans" presStyleCnt="0"/>
      <dgm:spPr/>
    </dgm:pt>
    <dgm:pt modelId="{0AAEA185-9216-4CA7-BF3B-ACEA313EADE4}" type="pres">
      <dgm:prSet presAssocID="{79D3F9D7-11D4-4ABD-8A8D-8FD70F3DEDC6}" presName="compositeNode" presStyleCnt="0">
        <dgm:presLayoutVars>
          <dgm:bulletEnabled val="1"/>
        </dgm:presLayoutVars>
      </dgm:prSet>
      <dgm:spPr/>
    </dgm:pt>
    <dgm:pt modelId="{7BC2811D-9B6B-4122-AC6C-5D14AA923D98}" type="pres">
      <dgm:prSet presAssocID="{79D3F9D7-11D4-4ABD-8A8D-8FD70F3DEDC6}" presName="bgRect" presStyleLbl="node1" presStyleIdx="1" presStyleCnt="3"/>
      <dgm:spPr/>
    </dgm:pt>
    <dgm:pt modelId="{26255385-2534-4165-9976-56E55EF72E2F}" type="pres">
      <dgm:prSet presAssocID="{79D3F9D7-11D4-4ABD-8A8D-8FD70F3DEDC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4E996764-CC3C-4B74-9381-EDB8119ECCAC}" type="pres">
      <dgm:prSet presAssocID="{79D3F9D7-11D4-4ABD-8A8D-8FD70F3DEDC6}" presName="childNode" presStyleLbl="node1" presStyleIdx="1" presStyleCnt="3">
        <dgm:presLayoutVars>
          <dgm:bulletEnabled val="1"/>
        </dgm:presLayoutVars>
      </dgm:prSet>
      <dgm:spPr/>
    </dgm:pt>
    <dgm:pt modelId="{A56507D7-168E-4965-A33A-B31F3A59D7EE}" type="pres">
      <dgm:prSet presAssocID="{55C4238C-E8CB-4448-9B38-91A7BFD05406}" presName="hSp" presStyleCnt="0"/>
      <dgm:spPr/>
    </dgm:pt>
    <dgm:pt modelId="{71B788CD-9514-4E4D-A7F8-A29C44188E53}" type="pres">
      <dgm:prSet presAssocID="{55C4238C-E8CB-4448-9B38-91A7BFD05406}" presName="vProcSp" presStyleCnt="0"/>
      <dgm:spPr/>
    </dgm:pt>
    <dgm:pt modelId="{83C7CD39-40CA-4087-82BE-C4A37FDB4E59}" type="pres">
      <dgm:prSet presAssocID="{55C4238C-E8CB-4448-9B38-91A7BFD05406}" presName="vSp1" presStyleCnt="0"/>
      <dgm:spPr/>
    </dgm:pt>
    <dgm:pt modelId="{DD25F151-B8FC-47A9-9487-FF79436EC625}" type="pres">
      <dgm:prSet presAssocID="{55C4238C-E8CB-4448-9B38-91A7BFD05406}" presName="simulatedConn" presStyleLbl="solidFgAcc1" presStyleIdx="1" presStyleCnt="2"/>
      <dgm:spPr/>
    </dgm:pt>
    <dgm:pt modelId="{8E20F9A5-E1AF-4506-A1E1-02C3E843653D}" type="pres">
      <dgm:prSet presAssocID="{55C4238C-E8CB-4448-9B38-91A7BFD05406}" presName="vSp2" presStyleCnt="0"/>
      <dgm:spPr/>
    </dgm:pt>
    <dgm:pt modelId="{AE5B52C0-B787-4C73-8E29-F5FE4E056BD0}" type="pres">
      <dgm:prSet presAssocID="{55C4238C-E8CB-4448-9B38-91A7BFD05406}" presName="sibTrans" presStyleCnt="0"/>
      <dgm:spPr/>
    </dgm:pt>
    <dgm:pt modelId="{9CB5F7D5-4DAD-4AFC-931C-2EE97F483FDA}" type="pres">
      <dgm:prSet presAssocID="{CFB4CF29-CF90-42D2-BD83-94A8A2D73964}" presName="compositeNode" presStyleCnt="0">
        <dgm:presLayoutVars>
          <dgm:bulletEnabled val="1"/>
        </dgm:presLayoutVars>
      </dgm:prSet>
      <dgm:spPr/>
    </dgm:pt>
    <dgm:pt modelId="{93B2390E-CEE3-419D-90BC-2F906532E143}" type="pres">
      <dgm:prSet presAssocID="{CFB4CF29-CF90-42D2-BD83-94A8A2D73964}" presName="bgRect" presStyleLbl="node1" presStyleIdx="2" presStyleCnt="3"/>
      <dgm:spPr/>
    </dgm:pt>
    <dgm:pt modelId="{379E3DDD-41B4-49B2-962A-34060E4C55F6}" type="pres">
      <dgm:prSet presAssocID="{CFB4CF29-CF90-42D2-BD83-94A8A2D73964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DDD62166-7F70-4E8D-81B8-1F27A98349CC}" type="pres">
      <dgm:prSet presAssocID="{CFB4CF29-CF90-42D2-BD83-94A8A2D73964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B3D7FE03-DBFD-487C-94F5-8D66CE70B982}" srcId="{CFB4CF29-CF90-42D2-BD83-94A8A2D73964}" destId="{72B13B19-C428-4D8B-88CC-D0C13D2B98E8}" srcOrd="1" destOrd="0" parTransId="{095CD275-6029-45AC-9719-46756E1D6DD8}" sibTransId="{A679E285-0755-46D4-AE1D-72959E387D6D}"/>
    <dgm:cxn modelId="{AE277A05-C6B6-42B1-ABB0-76E914B911D3}" type="presOf" srcId="{72B13B19-C428-4D8B-88CC-D0C13D2B98E8}" destId="{DDD62166-7F70-4E8D-81B8-1F27A98349CC}" srcOrd="0" destOrd="1" presId="urn:microsoft.com/office/officeart/2005/8/layout/hProcess7"/>
    <dgm:cxn modelId="{AE2F912A-3462-49B1-8ECD-D55CAC600D37}" type="presOf" srcId="{CFB4CF29-CF90-42D2-BD83-94A8A2D73964}" destId="{379E3DDD-41B4-49B2-962A-34060E4C55F6}" srcOrd="1" destOrd="0" presId="urn:microsoft.com/office/officeart/2005/8/layout/hProcess7"/>
    <dgm:cxn modelId="{7DB00A2F-9C36-4545-BF3B-336750145CB3}" type="presOf" srcId="{1C2FC537-DCCC-42B4-9840-D9FF0527C60D}" destId="{3A29FF3F-80FB-4431-9F42-A4136F5CFACF}" srcOrd="1" destOrd="0" presId="urn:microsoft.com/office/officeart/2005/8/layout/hProcess7"/>
    <dgm:cxn modelId="{A396B13B-28B1-455A-9A89-05F138711497}" type="presOf" srcId="{CFB4CF29-CF90-42D2-BD83-94A8A2D73964}" destId="{93B2390E-CEE3-419D-90BC-2F906532E143}" srcOrd="0" destOrd="0" presId="urn:microsoft.com/office/officeart/2005/8/layout/hProcess7"/>
    <dgm:cxn modelId="{B8F5DB3C-91AC-46DC-94A1-B38FE6B89236}" srcId="{1C2FC537-DCCC-42B4-9840-D9FF0527C60D}" destId="{0FE96E72-0668-47F4-858C-A60151EC3F88}" srcOrd="1" destOrd="0" parTransId="{04804158-24F2-4944-A408-3A78902769BB}" sibTransId="{B883E872-044A-430D-876B-0F9B1342ECA7}"/>
    <dgm:cxn modelId="{3FFC905C-1E71-4CDD-BD0D-3C3B6A831422}" srcId="{79D3F9D7-11D4-4ABD-8A8D-8FD70F3DEDC6}" destId="{E27FF430-6129-4F16-B592-04DDB114B12A}" srcOrd="0" destOrd="0" parTransId="{4940603A-E349-4CED-AC04-68BBF03E515D}" sibTransId="{7A096D8C-087D-4794-AF55-D1778295A041}"/>
    <dgm:cxn modelId="{2697B541-6F30-40E4-A7DF-47789F3C3CE2}" srcId="{1C2FC537-DCCC-42B4-9840-D9FF0527C60D}" destId="{6582A392-38BF-4D94-8C84-F599BAB648E5}" srcOrd="0" destOrd="0" parTransId="{DE65F769-68C1-4D26-AF77-0FC25A809205}" sibTransId="{60E7EBA2-F1FF-4A8A-B249-791A49BF5674}"/>
    <dgm:cxn modelId="{4D3F3568-05EF-45EB-BE33-2F242D3F747B}" type="presOf" srcId="{1C2FC537-DCCC-42B4-9840-D9FF0527C60D}" destId="{BCD7C648-8D90-4DEB-A5E4-F88F4AB6A0FE}" srcOrd="0" destOrd="0" presId="urn:microsoft.com/office/officeart/2005/8/layout/hProcess7"/>
    <dgm:cxn modelId="{E0AE8E71-B8B2-4D6D-9321-4C5E55859306}" srcId="{CFB4CF29-CF90-42D2-BD83-94A8A2D73964}" destId="{2C6E7230-AA8E-420A-9089-182C6974C1D1}" srcOrd="0" destOrd="0" parTransId="{4D44F326-E4C6-41E4-BB57-BB529136CD02}" sibTransId="{3D047D53-7B79-4698-8ED5-9160987BF209}"/>
    <dgm:cxn modelId="{C02C7352-384A-4C35-8933-4FCE7D3E0517}" type="presOf" srcId="{E27FF430-6129-4F16-B592-04DDB114B12A}" destId="{4E996764-CC3C-4B74-9381-EDB8119ECCAC}" srcOrd="0" destOrd="0" presId="urn:microsoft.com/office/officeart/2005/8/layout/hProcess7"/>
    <dgm:cxn modelId="{3E621777-E8F5-4BC1-9792-457C58034EE1}" type="presOf" srcId="{79D3F9D7-11D4-4ABD-8A8D-8FD70F3DEDC6}" destId="{26255385-2534-4165-9976-56E55EF72E2F}" srcOrd="1" destOrd="0" presId="urn:microsoft.com/office/officeart/2005/8/layout/hProcess7"/>
    <dgm:cxn modelId="{A29F978C-BC2C-4874-A501-69E71861550C}" type="presOf" srcId="{2C6E7230-AA8E-420A-9089-182C6974C1D1}" destId="{DDD62166-7F70-4E8D-81B8-1F27A98349CC}" srcOrd="0" destOrd="0" presId="urn:microsoft.com/office/officeart/2005/8/layout/hProcess7"/>
    <dgm:cxn modelId="{AA6AA6B0-21D1-47D1-9A55-666D7C6ED1C0}" type="presOf" srcId="{3FCBB030-5923-46B7-A40F-B93FBE469B87}" destId="{2F8BD145-B6C4-47B8-A78A-6796AABF5283}" srcOrd="0" destOrd="0" presId="urn:microsoft.com/office/officeart/2005/8/layout/hProcess7"/>
    <dgm:cxn modelId="{024D14B6-396C-4DFF-AFB6-13DC895998B6}" srcId="{3FCBB030-5923-46B7-A40F-B93FBE469B87}" destId="{CFB4CF29-CF90-42D2-BD83-94A8A2D73964}" srcOrd="2" destOrd="0" parTransId="{6448D5A2-5354-4DB9-BAD4-0BBAC74B1CC3}" sibTransId="{1DFD7777-08BD-4909-9CF6-A231A1944AFE}"/>
    <dgm:cxn modelId="{2C48ACC3-8504-4644-81A2-178FCAD23B75}" srcId="{3FCBB030-5923-46B7-A40F-B93FBE469B87}" destId="{79D3F9D7-11D4-4ABD-8A8D-8FD70F3DEDC6}" srcOrd="1" destOrd="0" parTransId="{7DAFF446-3623-4DD4-9D24-ACA5A1AF7BE3}" sibTransId="{55C4238C-E8CB-4448-9B38-91A7BFD05406}"/>
    <dgm:cxn modelId="{0A1225D6-EDA7-4E62-A8A7-477A33471E0D}" type="presOf" srcId="{5BBAE4C9-B8FD-4ACB-8EC8-4E9FDCDB0D80}" destId="{4E996764-CC3C-4B74-9381-EDB8119ECCAC}" srcOrd="0" destOrd="1" presId="urn:microsoft.com/office/officeart/2005/8/layout/hProcess7"/>
    <dgm:cxn modelId="{4894DBD8-8ECF-4420-9079-4A72D96F685B}" type="presOf" srcId="{6582A392-38BF-4D94-8C84-F599BAB648E5}" destId="{D3B016DF-582F-4113-B41E-6BAF629BBE37}" srcOrd="0" destOrd="0" presId="urn:microsoft.com/office/officeart/2005/8/layout/hProcess7"/>
    <dgm:cxn modelId="{FF508EE6-ECE1-40A6-A881-F087E43A1C42}" type="presOf" srcId="{79D3F9D7-11D4-4ABD-8A8D-8FD70F3DEDC6}" destId="{7BC2811D-9B6B-4122-AC6C-5D14AA923D98}" srcOrd="0" destOrd="0" presId="urn:microsoft.com/office/officeart/2005/8/layout/hProcess7"/>
    <dgm:cxn modelId="{4BEBFCE9-9854-4A89-94FA-F42432B7AC9D}" type="presOf" srcId="{0FE96E72-0668-47F4-858C-A60151EC3F88}" destId="{D3B016DF-582F-4113-B41E-6BAF629BBE37}" srcOrd="0" destOrd="1" presId="urn:microsoft.com/office/officeart/2005/8/layout/hProcess7"/>
    <dgm:cxn modelId="{C1A0D5F4-B904-44E1-BAC0-3CD80FFC8F88}" srcId="{79D3F9D7-11D4-4ABD-8A8D-8FD70F3DEDC6}" destId="{5BBAE4C9-B8FD-4ACB-8EC8-4E9FDCDB0D80}" srcOrd="1" destOrd="0" parTransId="{F6CAD981-EE0E-4469-B54B-45928CE0E1D5}" sibTransId="{6E3747B1-53C7-4F5C-828E-56AAF5190025}"/>
    <dgm:cxn modelId="{3875EFFB-4EB4-4316-87DC-7213CC3FF827}" srcId="{3FCBB030-5923-46B7-A40F-B93FBE469B87}" destId="{1C2FC537-DCCC-42B4-9840-D9FF0527C60D}" srcOrd="0" destOrd="0" parTransId="{8F0EE619-5E54-4F8D-9B80-70CF4A6E4A36}" sibTransId="{B847B6A7-3443-42A6-B184-61011C6937E1}"/>
    <dgm:cxn modelId="{4E10748F-C420-4AEF-970A-B49E202C3C90}" type="presParOf" srcId="{2F8BD145-B6C4-47B8-A78A-6796AABF5283}" destId="{FAAFDB61-A29B-45E2-B23B-85944853FE5A}" srcOrd="0" destOrd="0" presId="urn:microsoft.com/office/officeart/2005/8/layout/hProcess7"/>
    <dgm:cxn modelId="{B6568FC5-DE4A-4F5C-812E-CFFBAAFEAAF1}" type="presParOf" srcId="{FAAFDB61-A29B-45E2-B23B-85944853FE5A}" destId="{BCD7C648-8D90-4DEB-A5E4-F88F4AB6A0FE}" srcOrd="0" destOrd="0" presId="urn:microsoft.com/office/officeart/2005/8/layout/hProcess7"/>
    <dgm:cxn modelId="{6B8F4C08-EF61-469B-8CAF-BB1F7D86B2AC}" type="presParOf" srcId="{FAAFDB61-A29B-45E2-B23B-85944853FE5A}" destId="{3A29FF3F-80FB-4431-9F42-A4136F5CFACF}" srcOrd="1" destOrd="0" presId="urn:microsoft.com/office/officeart/2005/8/layout/hProcess7"/>
    <dgm:cxn modelId="{8BD8307B-4658-4FFF-A720-68CE23798CC7}" type="presParOf" srcId="{FAAFDB61-A29B-45E2-B23B-85944853FE5A}" destId="{D3B016DF-582F-4113-B41E-6BAF629BBE37}" srcOrd="2" destOrd="0" presId="urn:microsoft.com/office/officeart/2005/8/layout/hProcess7"/>
    <dgm:cxn modelId="{609FC4A4-3682-4AAA-8516-82BE8EB96AE6}" type="presParOf" srcId="{2F8BD145-B6C4-47B8-A78A-6796AABF5283}" destId="{A8584373-3ECA-4EDC-A76F-41F281140B61}" srcOrd="1" destOrd="0" presId="urn:microsoft.com/office/officeart/2005/8/layout/hProcess7"/>
    <dgm:cxn modelId="{4B34D212-68FE-4546-8B5F-EF2859A4A26C}" type="presParOf" srcId="{2F8BD145-B6C4-47B8-A78A-6796AABF5283}" destId="{58B0A6B8-6C4E-4B0A-9388-BD1EC05A4AE8}" srcOrd="2" destOrd="0" presId="urn:microsoft.com/office/officeart/2005/8/layout/hProcess7"/>
    <dgm:cxn modelId="{3348ECD6-1270-4EF6-A884-29E86DBB469A}" type="presParOf" srcId="{58B0A6B8-6C4E-4B0A-9388-BD1EC05A4AE8}" destId="{17707482-340C-4441-868F-92C9BE304E41}" srcOrd="0" destOrd="0" presId="urn:microsoft.com/office/officeart/2005/8/layout/hProcess7"/>
    <dgm:cxn modelId="{0577AED7-43DE-4E73-B260-39D0624416F5}" type="presParOf" srcId="{58B0A6B8-6C4E-4B0A-9388-BD1EC05A4AE8}" destId="{7E183B97-F7DD-41DB-81C0-4A61BE95E964}" srcOrd="1" destOrd="0" presId="urn:microsoft.com/office/officeart/2005/8/layout/hProcess7"/>
    <dgm:cxn modelId="{7B056B02-93D5-45FC-9CDF-DAE802685158}" type="presParOf" srcId="{58B0A6B8-6C4E-4B0A-9388-BD1EC05A4AE8}" destId="{E931D771-3DA8-47BC-9CCB-1D90D1A717CC}" srcOrd="2" destOrd="0" presId="urn:microsoft.com/office/officeart/2005/8/layout/hProcess7"/>
    <dgm:cxn modelId="{80DCB415-DD73-4233-A910-60F45B87A79C}" type="presParOf" srcId="{2F8BD145-B6C4-47B8-A78A-6796AABF5283}" destId="{454952D4-784E-476D-A349-E52A1390E85C}" srcOrd="3" destOrd="0" presId="urn:microsoft.com/office/officeart/2005/8/layout/hProcess7"/>
    <dgm:cxn modelId="{CF0B4E09-4ED2-4563-A8F5-FCC33F8F6EB2}" type="presParOf" srcId="{2F8BD145-B6C4-47B8-A78A-6796AABF5283}" destId="{0AAEA185-9216-4CA7-BF3B-ACEA313EADE4}" srcOrd="4" destOrd="0" presId="urn:microsoft.com/office/officeart/2005/8/layout/hProcess7"/>
    <dgm:cxn modelId="{06E2E7E1-FA59-4EDB-820C-0452B7F5AAC3}" type="presParOf" srcId="{0AAEA185-9216-4CA7-BF3B-ACEA313EADE4}" destId="{7BC2811D-9B6B-4122-AC6C-5D14AA923D98}" srcOrd="0" destOrd="0" presId="urn:microsoft.com/office/officeart/2005/8/layout/hProcess7"/>
    <dgm:cxn modelId="{0B8CCAC6-C8F6-4AC2-B235-44572B192169}" type="presParOf" srcId="{0AAEA185-9216-4CA7-BF3B-ACEA313EADE4}" destId="{26255385-2534-4165-9976-56E55EF72E2F}" srcOrd="1" destOrd="0" presId="urn:microsoft.com/office/officeart/2005/8/layout/hProcess7"/>
    <dgm:cxn modelId="{FB205577-4F78-4167-9DD3-0754B0322BAE}" type="presParOf" srcId="{0AAEA185-9216-4CA7-BF3B-ACEA313EADE4}" destId="{4E996764-CC3C-4B74-9381-EDB8119ECCAC}" srcOrd="2" destOrd="0" presId="urn:microsoft.com/office/officeart/2005/8/layout/hProcess7"/>
    <dgm:cxn modelId="{E960EC41-D031-4AE1-9659-1048DD0BFD8F}" type="presParOf" srcId="{2F8BD145-B6C4-47B8-A78A-6796AABF5283}" destId="{A56507D7-168E-4965-A33A-B31F3A59D7EE}" srcOrd="5" destOrd="0" presId="urn:microsoft.com/office/officeart/2005/8/layout/hProcess7"/>
    <dgm:cxn modelId="{5D97034F-6BC0-4176-8901-44823C155C9A}" type="presParOf" srcId="{2F8BD145-B6C4-47B8-A78A-6796AABF5283}" destId="{71B788CD-9514-4E4D-A7F8-A29C44188E53}" srcOrd="6" destOrd="0" presId="urn:microsoft.com/office/officeart/2005/8/layout/hProcess7"/>
    <dgm:cxn modelId="{C599DF4B-6DC0-48EB-9FC5-ECAC20540499}" type="presParOf" srcId="{71B788CD-9514-4E4D-A7F8-A29C44188E53}" destId="{83C7CD39-40CA-4087-82BE-C4A37FDB4E59}" srcOrd="0" destOrd="0" presId="urn:microsoft.com/office/officeart/2005/8/layout/hProcess7"/>
    <dgm:cxn modelId="{7244A766-BA29-498E-8B06-3A785B933759}" type="presParOf" srcId="{71B788CD-9514-4E4D-A7F8-A29C44188E53}" destId="{DD25F151-B8FC-47A9-9487-FF79436EC625}" srcOrd="1" destOrd="0" presId="urn:microsoft.com/office/officeart/2005/8/layout/hProcess7"/>
    <dgm:cxn modelId="{4DEFDD36-3986-4434-902D-ACC73C3F3320}" type="presParOf" srcId="{71B788CD-9514-4E4D-A7F8-A29C44188E53}" destId="{8E20F9A5-E1AF-4506-A1E1-02C3E843653D}" srcOrd="2" destOrd="0" presId="urn:microsoft.com/office/officeart/2005/8/layout/hProcess7"/>
    <dgm:cxn modelId="{548DD939-660B-4B11-BBAE-7C16BF2494D1}" type="presParOf" srcId="{2F8BD145-B6C4-47B8-A78A-6796AABF5283}" destId="{AE5B52C0-B787-4C73-8E29-F5FE4E056BD0}" srcOrd="7" destOrd="0" presId="urn:microsoft.com/office/officeart/2005/8/layout/hProcess7"/>
    <dgm:cxn modelId="{685C1956-CB7E-4D4A-B144-6D6FE13A5FAB}" type="presParOf" srcId="{2F8BD145-B6C4-47B8-A78A-6796AABF5283}" destId="{9CB5F7D5-4DAD-4AFC-931C-2EE97F483FDA}" srcOrd="8" destOrd="0" presId="urn:microsoft.com/office/officeart/2005/8/layout/hProcess7"/>
    <dgm:cxn modelId="{2C745DF0-4011-4A98-B80F-68C6D3ECF302}" type="presParOf" srcId="{9CB5F7D5-4DAD-4AFC-931C-2EE97F483FDA}" destId="{93B2390E-CEE3-419D-90BC-2F906532E143}" srcOrd="0" destOrd="0" presId="urn:microsoft.com/office/officeart/2005/8/layout/hProcess7"/>
    <dgm:cxn modelId="{3447DB0B-1A9F-4303-8204-B1D0E22C71BD}" type="presParOf" srcId="{9CB5F7D5-4DAD-4AFC-931C-2EE97F483FDA}" destId="{379E3DDD-41B4-49B2-962A-34060E4C55F6}" srcOrd="1" destOrd="0" presId="urn:microsoft.com/office/officeart/2005/8/layout/hProcess7"/>
    <dgm:cxn modelId="{3A1512FE-8454-4787-AF17-2BEE1F64608E}" type="presParOf" srcId="{9CB5F7D5-4DAD-4AFC-931C-2EE97F483FDA}" destId="{DDD62166-7F70-4E8D-81B8-1F27A98349CC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7C648-8D90-4DEB-A5E4-F88F4AB6A0FE}">
      <dsp:nvSpPr>
        <dsp:cNvPr id="0" name=""/>
        <dsp:cNvSpPr/>
      </dsp:nvSpPr>
      <dsp:spPr>
        <a:xfrm>
          <a:off x="0" y="0"/>
          <a:ext cx="3447374" cy="3252520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120015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Collect Data</a:t>
          </a:r>
        </a:p>
      </dsp:txBody>
      <dsp:txXfrm rot="16200000">
        <a:off x="-988795" y="988795"/>
        <a:ext cx="2667066" cy="689474"/>
      </dsp:txXfrm>
    </dsp:sp>
    <dsp:sp modelId="{D3B016DF-582F-4113-B41E-6BAF629BBE37}">
      <dsp:nvSpPr>
        <dsp:cNvPr id="0" name=""/>
        <dsp:cNvSpPr/>
      </dsp:nvSpPr>
      <dsp:spPr>
        <a:xfrm>
          <a:off x="689474" y="0"/>
          <a:ext cx="2568294" cy="32525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 dirty="0"/>
            <a:t>- Download Data from Synapse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 dirty="0"/>
            <a:t>- Upload to Cloud Storage</a:t>
          </a:r>
        </a:p>
      </dsp:txBody>
      <dsp:txXfrm>
        <a:off x="689474" y="0"/>
        <a:ext cx="2568294" cy="3252520"/>
      </dsp:txXfrm>
    </dsp:sp>
    <dsp:sp modelId="{7BC2811D-9B6B-4122-AC6C-5D14AA923D98}">
      <dsp:nvSpPr>
        <dsp:cNvPr id="0" name=""/>
        <dsp:cNvSpPr/>
      </dsp:nvSpPr>
      <dsp:spPr>
        <a:xfrm>
          <a:off x="3568833" y="0"/>
          <a:ext cx="3447374" cy="3252520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120015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Transform Data</a:t>
          </a:r>
        </a:p>
      </dsp:txBody>
      <dsp:txXfrm rot="16200000">
        <a:off x="2580037" y="988795"/>
        <a:ext cx="2667066" cy="689474"/>
      </dsp:txXfrm>
    </dsp:sp>
    <dsp:sp modelId="{7E183B97-F7DD-41DB-81C0-4A61BE95E964}">
      <dsp:nvSpPr>
        <dsp:cNvPr id="0" name=""/>
        <dsp:cNvSpPr/>
      </dsp:nvSpPr>
      <dsp:spPr>
        <a:xfrm rot="5400000">
          <a:off x="3347286" y="2527256"/>
          <a:ext cx="477567" cy="51710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96764-CC3C-4B74-9381-EDB8119ECCAC}">
      <dsp:nvSpPr>
        <dsp:cNvPr id="0" name=""/>
        <dsp:cNvSpPr/>
      </dsp:nvSpPr>
      <dsp:spPr>
        <a:xfrm>
          <a:off x="4258308" y="0"/>
          <a:ext cx="2568294" cy="32525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Reshape and vectorize data using Apache Spark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Convert to </a:t>
          </a:r>
          <a:r>
            <a:rPr lang="en-US" sz="2400" kern="1200" dirty="0" err="1"/>
            <a:t>Numpy</a:t>
          </a:r>
          <a:r>
            <a:rPr lang="en-US" sz="2400" kern="1200" dirty="0"/>
            <a:t>-compatible matrix</a:t>
          </a:r>
        </a:p>
      </dsp:txBody>
      <dsp:txXfrm>
        <a:off x="4258308" y="0"/>
        <a:ext cx="2568294" cy="3252520"/>
      </dsp:txXfrm>
    </dsp:sp>
    <dsp:sp modelId="{93B2390E-CEE3-419D-90BC-2F906532E143}">
      <dsp:nvSpPr>
        <dsp:cNvPr id="0" name=""/>
        <dsp:cNvSpPr/>
      </dsp:nvSpPr>
      <dsp:spPr>
        <a:xfrm>
          <a:off x="7136866" y="0"/>
          <a:ext cx="3447374" cy="3252520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120015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Train Models</a:t>
          </a:r>
        </a:p>
      </dsp:txBody>
      <dsp:txXfrm rot="16200000">
        <a:off x="6148070" y="988795"/>
        <a:ext cx="2667066" cy="689474"/>
      </dsp:txXfrm>
    </dsp:sp>
    <dsp:sp modelId="{DD25F151-B8FC-47A9-9487-FF79436EC625}">
      <dsp:nvSpPr>
        <dsp:cNvPr id="0" name=""/>
        <dsp:cNvSpPr/>
      </dsp:nvSpPr>
      <dsp:spPr>
        <a:xfrm rot="5400000">
          <a:off x="6915319" y="2527256"/>
          <a:ext cx="477567" cy="51710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62166-7F70-4E8D-81B8-1F27A98349CC}">
      <dsp:nvSpPr>
        <dsp:cNvPr id="0" name=""/>
        <dsp:cNvSpPr/>
      </dsp:nvSpPr>
      <dsp:spPr>
        <a:xfrm>
          <a:off x="7826341" y="0"/>
          <a:ext cx="2568294" cy="32525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Train machine learning models, optimizing against a primary metric (minimum RMSE or maximum AUC)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Test ensemble models for performance gain</a:t>
          </a:r>
        </a:p>
      </dsp:txBody>
      <dsp:txXfrm>
        <a:off x="7826341" y="0"/>
        <a:ext cx="2568294" cy="3252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EE8F-5C82-496F-A549-AC4277A5D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08907-99A8-4419-AA52-EF948D46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0656-44A1-4BF4-8002-40645CFB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B5DD-8A73-4ED6-84F1-0D44A42544A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3046-3186-4A05-BCFB-F9A76AF4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345E-CD3E-4577-BED7-0E6D3224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4D62-0CE3-4FB3-8086-93CD804B9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5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974B-7F18-412A-B839-8DA03086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D3C76-41C2-47CE-9FC7-C294351C5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A71D3-610E-4878-BF72-B33AAA54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B5DD-8A73-4ED6-84F1-0D44A42544A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A0B0-6E50-401B-BAA4-45692AFB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63A4C-1B45-4A7B-95D5-06C8212B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4D62-0CE3-4FB3-8086-93CD804B9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2D4C6-7C64-410B-9BA1-07F0A2A00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CDA44-5132-4253-BA2A-F0C1670ED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737AB-6063-471B-ADD1-5CACDBFE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B5DD-8A73-4ED6-84F1-0D44A42544A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E16F3-2005-4EDC-8665-D0A176B7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760E-7DFC-4C8C-B8C8-180968BA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4D62-0CE3-4FB3-8086-93CD804B9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7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2A30-F84E-41B3-B9D3-118A6834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D99E-66F3-4AF0-8745-069FFB5E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DE522-919E-4A7B-9F90-AE763A27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B5DD-8A73-4ED6-84F1-0D44A42544A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80D8E-4FE3-42C1-93A8-E1851D1C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CC167-DB73-4197-9BA2-57E34DEA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4D62-0CE3-4FB3-8086-93CD804B9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71BA-7DF5-49BD-A723-D048AF5C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02F80-3B15-41A8-8DC7-3D89C9A9D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D2A00-08AA-4806-8E88-FC098215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B5DD-8A73-4ED6-84F1-0D44A42544A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4B9A-432A-432F-8C83-FB87A51E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BC547-56D9-4D21-9563-32832CAB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4D62-0CE3-4FB3-8086-93CD804B9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9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AC5E-B7FD-42AA-85DE-FFF6E8CE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5C6E-63C2-49E9-A7CC-31C54DD36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0B787-6448-49F3-90AC-056B1885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25F40-3CA2-4521-9E34-EA990CE8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B5DD-8A73-4ED6-84F1-0D44A42544A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989EF-7966-4A8F-998D-28FC6EF0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989AC-F8C6-469E-A73E-453F87C8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4D62-0CE3-4FB3-8086-93CD804B9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4A6A-3494-4AE8-9BAC-39C9CFAE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4107C-B5F3-44B1-BAF7-53ECF1E9A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96C31-5921-49C3-8A88-88D026247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E475C-82E2-413E-B740-170770D91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4AD1B-2B7C-4328-9AD9-212EE0F2B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64799-27A8-431F-9F34-F7916E0F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B5DD-8A73-4ED6-84F1-0D44A42544A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46D0B-ED87-4D33-8602-D4714663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FAA1F-8D9B-4900-ADFF-ED53108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4D62-0CE3-4FB3-8086-93CD804B9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C0B1-96E1-4C02-AE72-F7F2F350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0187A-368A-4285-A660-74C3AD25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B5DD-8A73-4ED6-84F1-0D44A42544A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6DE94-97A5-4B37-B416-60864C69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93426-A34B-4964-A0B5-8B4BB87E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4D62-0CE3-4FB3-8086-93CD804B9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D3677-66CB-478A-BC9A-E71081F4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B5DD-8A73-4ED6-84F1-0D44A42544A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B34CB-3D40-4F26-B820-1F0D1824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C83A1-27CA-490A-92B5-884756ED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4D62-0CE3-4FB3-8086-93CD804B9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7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AE9A-6FF7-4403-B958-D2A65001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A30F-3B8B-4A1F-9AC6-359254E23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E14E8-B11A-4195-9869-1012FE0AD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A01C6-B5D5-483A-BF5D-0C7E0A05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B5DD-8A73-4ED6-84F1-0D44A42544A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CB6F8-7650-44A1-BBCD-F5B5609B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5488D-E943-48B4-8DB3-AFC8FC43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4D62-0CE3-4FB3-8086-93CD804B9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CA3A-0661-4555-B526-06EF4AF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2C7D4-C7E8-4BEE-BF72-C66B447EB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F7AA4-5D95-4915-8337-661C90967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E1A42-62AD-4306-8093-8B93E167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B5DD-8A73-4ED6-84F1-0D44A42544A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962C4-2442-4734-BF4E-1DB9A1AA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FA28F-0088-4D0E-A260-679F864D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4D62-0CE3-4FB3-8086-93CD804B9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3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F4251-C606-4DEB-931A-95E3B25D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667C-0D56-461F-A4EE-CBE170D94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40FC-CCF9-4D69-826E-BCA183C12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EB5DD-8A73-4ED6-84F1-0D44A42544A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5C8BA-153A-476B-BD92-E336A54D1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CEB5-08CF-45ED-9137-8D8EEF6B5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D4D62-0CE3-4FB3-8086-93CD804B9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B3FC32-BF6E-4117-BBDC-E523F7E3FA6F}"/>
              </a:ext>
            </a:extLst>
          </p:cNvPr>
          <p:cNvCxnSpPr>
            <a:cxnSpLocks/>
          </p:cNvCxnSpPr>
          <p:nvPr/>
        </p:nvCxnSpPr>
        <p:spPr>
          <a:xfrm flipV="1">
            <a:off x="2143162" y="267617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8D130-509D-44C1-8BDB-AE06FF6C3257}"/>
              </a:ext>
            </a:extLst>
          </p:cNvPr>
          <p:cNvCxnSpPr>
            <a:cxnSpLocks/>
          </p:cNvCxnSpPr>
          <p:nvPr/>
        </p:nvCxnSpPr>
        <p:spPr>
          <a:xfrm flipV="1">
            <a:off x="2139193" y="4047772"/>
            <a:ext cx="1828800" cy="411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0784D2-123A-4583-97BE-D52102F3BBB9}"/>
              </a:ext>
            </a:extLst>
          </p:cNvPr>
          <p:cNvCxnSpPr>
            <a:cxnSpLocks/>
          </p:cNvCxnSpPr>
          <p:nvPr/>
        </p:nvCxnSpPr>
        <p:spPr>
          <a:xfrm rot="-2700000">
            <a:off x="3852767" y="3758573"/>
            <a:ext cx="822960" cy="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ED0A78-8A87-4FA1-A3EB-286C3DEB34D0}"/>
              </a:ext>
            </a:extLst>
          </p:cNvPr>
          <p:cNvSpPr txBox="1"/>
          <p:nvPr/>
        </p:nvSpPr>
        <p:spPr>
          <a:xfrm>
            <a:off x="2464778" y="4428370"/>
            <a:ext cx="1177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Treatment and</a:t>
            </a:r>
          </a:p>
          <a:p>
            <a:pPr algn="ctr"/>
            <a:r>
              <a:rPr lang="en-US" sz="1200" dirty="0"/>
              <a:t>Time Interval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B10D-33BF-42CF-A5B1-FC5E4A922A31}"/>
              </a:ext>
            </a:extLst>
          </p:cNvPr>
          <p:cNvSpPr txBox="1"/>
          <p:nvPr/>
        </p:nvSpPr>
        <p:spPr>
          <a:xfrm rot="-2700000">
            <a:off x="4309737" y="3711504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Isolate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115AB7-8763-495B-9635-1B3F85D38D0B}"/>
              </a:ext>
            </a:extLst>
          </p:cNvPr>
          <p:cNvSpPr txBox="1"/>
          <p:nvPr/>
        </p:nvSpPr>
        <p:spPr>
          <a:xfrm rot="16200000">
            <a:off x="1471162" y="2992923"/>
            <a:ext cx="559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Gene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248498-C9FD-434D-8065-36E7833EB180}"/>
              </a:ext>
            </a:extLst>
          </p:cNvPr>
          <p:cNvCxnSpPr>
            <a:cxnSpLocks/>
          </p:cNvCxnSpPr>
          <p:nvPr/>
        </p:nvCxnSpPr>
        <p:spPr>
          <a:xfrm rot="-2700000">
            <a:off x="4488253" y="3303939"/>
            <a:ext cx="45720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CDC513-D3E9-45D3-B802-B2D95F579651}"/>
              </a:ext>
            </a:extLst>
          </p:cNvPr>
          <p:cNvCxnSpPr>
            <a:cxnSpLocks/>
          </p:cNvCxnSpPr>
          <p:nvPr/>
        </p:nvCxnSpPr>
        <p:spPr>
          <a:xfrm rot="-5400000">
            <a:off x="1914746" y="2442942"/>
            <a:ext cx="45720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113EB4-4A8D-4688-933D-BF32463CA6CB}"/>
              </a:ext>
            </a:extLst>
          </p:cNvPr>
          <p:cNvCxnSpPr>
            <a:cxnSpLocks/>
          </p:cNvCxnSpPr>
          <p:nvPr/>
        </p:nvCxnSpPr>
        <p:spPr>
          <a:xfrm flipV="1">
            <a:off x="2510884" y="3932139"/>
            <a:ext cx="0" cy="1097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42FECD-A363-400D-BC92-7C4361EA97E0}"/>
              </a:ext>
            </a:extLst>
          </p:cNvPr>
          <p:cNvCxnSpPr>
            <a:cxnSpLocks/>
          </p:cNvCxnSpPr>
          <p:nvPr/>
        </p:nvCxnSpPr>
        <p:spPr>
          <a:xfrm flipV="1">
            <a:off x="2875563" y="3932139"/>
            <a:ext cx="0" cy="1097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5E9C41-C65A-4184-BA28-ABCF6D4E5156}"/>
              </a:ext>
            </a:extLst>
          </p:cNvPr>
          <p:cNvCxnSpPr>
            <a:cxnSpLocks/>
          </p:cNvCxnSpPr>
          <p:nvPr/>
        </p:nvCxnSpPr>
        <p:spPr>
          <a:xfrm flipV="1">
            <a:off x="3240242" y="3932139"/>
            <a:ext cx="0" cy="1097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5EC73C-5ABC-4BB5-931B-BB5855839AB7}"/>
              </a:ext>
            </a:extLst>
          </p:cNvPr>
          <p:cNvCxnSpPr>
            <a:cxnSpLocks/>
          </p:cNvCxnSpPr>
          <p:nvPr/>
        </p:nvCxnSpPr>
        <p:spPr>
          <a:xfrm flipV="1">
            <a:off x="3604921" y="3932138"/>
            <a:ext cx="0" cy="1097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490748-005B-4096-895A-6C336E9162FA}"/>
              </a:ext>
            </a:extLst>
          </p:cNvPr>
          <p:cNvSpPr txBox="1"/>
          <p:nvPr/>
        </p:nvSpPr>
        <p:spPr>
          <a:xfrm>
            <a:off x="2322926" y="4041019"/>
            <a:ext cx="369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6hr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D99B2A-C07A-48FC-8A1E-3135B3A197E0}"/>
              </a:ext>
            </a:extLst>
          </p:cNvPr>
          <p:cNvSpPr txBox="1"/>
          <p:nvPr/>
        </p:nvSpPr>
        <p:spPr>
          <a:xfrm>
            <a:off x="3060479" y="4041019"/>
            <a:ext cx="369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6hr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E49C52-7567-49C9-9D36-83DC7B11B973}"/>
              </a:ext>
            </a:extLst>
          </p:cNvPr>
          <p:cNvSpPr txBox="1"/>
          <p:nvPr/>
        </p:nvSpPr>
        <p:spPr>
          <a:xfrm>
            <a:off x="2650657" y="404513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24hr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092F20-A62D-400E-AB08-482EB43A9466}"/>
              </a:ext>
            </a:extLst>
          </p:cNvPr>
          <p:cNvSpPr txBox="1"/>
          <p:nvPr/>
        </p:nvSpPr>
        <p:spPr>
          <a:xfrm>
            <a:off x="3389481" y="404513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24hr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F3B31A1A-C515-487B-927B-0D1B4E3C1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3153747" y="4230099"/>
            <a:ext cx="186568" cy="186568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C7E3A0-7616-4DDF-B99E-25F846307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3516210" y="4225253"/>
            <a:ext cx="186568" cy="186568"/>
          </a:xfrm>
          <a:prstGeom prst="rect">
            <a:avLst/>
          </a:prstGeom>
        </p:spPr>
      </p:pic>
      <p:pic>
        <p:nvPicPr>
          <p:cNvPr id="46" name="Graphic 45" descr="Close">
            <a:extLst>
              <a:ext uri="{FF2B5EF4-FFF2-40B4-BE49-F238E27FC236}">
                <a16:creationId xmlns:a16="http://schemas.microsoft.com/office/drawing/2014/main" id="{4D3B08DA-9053-4F32-9DD9-BBC1F0ED1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4123" y="4241958"/>
            <a:ext cx="182880" cy="182880"/>
          </a:xfrm>
          <a:prstGeom prst="rect">
            <a:avLst/>
          </a:prstGeom>
        </p:spPr>
      </p:pic>
      <p:pic>
        <p:nvPicPr>
          <p:cNvPr id="47" name="Graphic 46" descr="Close">
            <a:extLst>
              <a:ext uri="{FF2B5EF4-FFF2-40B4-BE49-F238E27FC236}">
                <a16:creationId xmlns:a16="http://schemas.microsoft.com/office/drawing/2014/main" id="{2A419F14-C391-4906-96B4-4544E3A27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242" y="4236133"/>
            <a:ext cx="182880" cy="18288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4BDDE0-5439-42A4-956F-9F083D05271A}"/>
              </a:ext>
            </a:extLst>
          </p:cNvPr>
          <p:cNvCxnSpPr>
            <a:cxnSpLocks/>
          </p:cNvCxnSpPr>
          <p:nvPr/>
        </p:nvCxnSpPr>
        <p:spPr>
          <a:xfrm flipV="1">
            <a:off x="4130986" y="3773965"/>
            <a:ext cx="0" cy="1097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191FD6-70CF-48C7-96CF-81793FEC53EB}"/>
              </a:ext>
            </a:extLst>
          </p:cNvPr>
          <p:cNvCxnSpPr>
            <a:cxnSpLocks/>
          </p:cNvCxnSpPr>
          <p:nvPr/>
        </p:nvCxnSpPr>
        <p:spPr>
          <a:xfrm flipV="1">
            <a:off x="4271358" y="3635568"/>
            <a:ext cx="0" cy="1097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AB6463-6F06-49B9-9ED3-D8EC50A9155C}"/>
              </a:ext>
            </a:extLst>
          </p:cNvPr>
          <p:cNvCxnSpPr>
            <a:cxnSpLocks/>
          </p:cNvCxnSpPr>
          <p:nvPr/>
        </p:nvCxnSpPr>
        <p:spPr>
          <a:xfrm flipV="1">
            <a:off x="4411974" y="3492974"/>
            <a:ext cx="0" cy="1097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41C2686-6FDE-4F8C-8747-B215A4EB8636}"/>
              </a:ext>
            </a:extLst>
          </p:cNvPr>
          <p:cNvSpPr txBox="1"/>
          <p:nvPr/>
        </p:nvSpPr>
        <p:spPr>
          <a:xfrm>
            <a:off x="4016160" y="387893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D56D32-3DD5-4CBD-88E1-5869E5BDD1A5}"/>
              </a:ext>
            </a:extLst>
          </p:cNvPr>
          <p:cNvSpPr txBox="1"/>
          <p:nvPr/>
        </p:nvSpPr>
        <p:spPr>
          <a:xfrm>
            <a:off x="4172167" y="3755819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33BD05-BE53-42CE-B5E0-E2286AD0AA91}"/>
              </a:ext>
            </a:extLst>
          </p:cNvPr>
          <p:cNvSpPr txBox="1"/>
          <p:nvPr/>
        </p:nvSpPr>
        <p:spPr>
          <a:xfrm rot="-2700000">
            <a:off x="4464461" y="339879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D06CFB-BA7B-47A9-81D6-DA5CF0417EFB}"/>
              </a:ext>
            </a:extLst>
          </p:cNvPr>
          <p:cNvSpPr txBox="1"/>
          <p:nvPr/>
        </p:nvSpPr>
        <p:spPr>
          <a:xfrm>
            <a:off x="4680497" y="3275682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30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6EDEC-1C1A-49C7-82DA-8CF7DFE2C3E5}"/>
              </a:ext>
            </a:extLst>
          </p:cNvPr>
          <p:cNvSpPr txBox="1"/>
          <p:nvPr/>
        </p:nvSpPr>
        <p:spPr>
          <a:xfrm>
            <a:off x="4305047" y="3603782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C4C0A9E-EDCB-4242-87F1-B95CD598FC6D}"/>
              </a:ext>
            </a:extLst>
          </p:cNvPr>
          <p:cNvCxnSpPr>
            <a:cxnSpLocks/>
          </p:cNvCxnSpPr>
          <p:nvPr/>
        </p:nvCxnSpPr>
        <p:spPr>
          <a:xfrm rot="5400000" flipV="1">
            <a:off x="2194056" y="3578941"/>
            <a:ext cx="0" cy="1097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9F9E453-8244-40B7-9799-BA859662512C}"/>
              </a:ext>
            </a:extLst>
          </p:cNvPr>
          <p:cNvCxnSpPr>
            <a:cxnSpLocks/>
          </p:cNvCxnSpPr>
          <p:nvPr/>
        </p:nvCxnSpPr>
        <p:spPr>
          <a:xfrm rot="5400000" flipV="1">
            <a:off x="2197761" y="3183654"/>
            <a:ext cx="0" cy="1097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259BFBB-E981-4A0E-81FD-594C1BC2E1FD}"/>
              </a:ext>
            </a:extLst>
          </p:cNvPr>
          <p:cNvCxnSpPr>
            <a:cxnSpLocks/>
          </p:cNvCxnSpPr>
          <p:nvPr/>
        </p:nvCxnSpPr>
        <p:spPr>
          <a:xfrm rot="5400000" flipV="1">
            <a:off x="2194056" y="2805781"/>
            <a:ext cx="0" cy="1097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4D6713A-7619-464A-A70F-CBAF31A0D2A5}"/>
              </a:ext>
            </a:extLst>
          </p:cNvPr>
          <p:cNvSpPr txBox="1"/>
          <p:nvPr/>
        </p:nvSpPr>
        <p:spPr>
          <a:xfrm>
            <a:off x="1886304" y="352003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72A729-6518-4711-A709-5BE3B9E572A7}"/>
              </a:ext>
            </a:extLst>
          </p:cNvPr>
          <p:cNvSpPr txBox="1"/>
          <p:nvPr/>
        </p:nvSpPr>
        <p:spPr>
          <a:xfrm>
            <a:off x="1895175" y="31154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2A108E-D8C7-4D43-BE01-33425F4E42A1}"/>
              </a:ext>
            </a:extLst>
          </p:cNvPr>
          <p:cNvSpPr txBox="1"/>
          <p:nvPr/>
        </p:nvSpPr>
        <p:spPr>
          <a:xfrm>
            <a:off x="1895992" y="272842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B6A226-3DFC-4C77-834C-1662805D207D}"/>
              </a:ext>
            </a:extLst>
          </p:cNvPr>
          <p:cNvSpPr txBox="1"/>
          <p:nvPr/>
        </p:nvSpPr>
        <p:spPr>
          <a:xfrm rot="16200000">
            <a:off x="1829084" y="2464559"/>
            <a:ext cx="3129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000" dirty="0"/>
              <a:t>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B263B9-F8C3-4EAD-A77D-037399C26799}"/>
              </a:ext>
            </a:extLst>
          </p:cNvPr>
          <p:cNvSpPr txBox="1"/>
          <p:nvPr/>
        </p:nvSpPr>
        <p:spPr>
          <a:xfrm>
            <a:off x="1644144" y="2233986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5,000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6B89E26-DA59-4115-8F49-C70CBC9424B8}"/>
              </a:ext>
            </a:extLst>
          </p:cNvPr>
          <p:cNvCxnSpPr>
            <a:cxnSpLocks/>
          </p:cNvCxnSpPr>
          <p:nvPr/>
        </p:nvCxnSpPr>
        <p:spPr>
          <a:xfrm flipV="1">
            <a:off x="3967993" y="2680009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FDAB4A1-4520-4782-9A69-428C5B66E348}"/>
              </a:ext>
            </a:extLst>
          </p:cNvPr>
          <p:cNvCxnSpPr>
            <a:cxnSpLocks/>
          </p:cNvCxnSpPr>
          <p:nvPr/>
        </p:nvCxnSpPr>
        <p:spPr>
          <a:xfrm rot="-5400000">
            <a:off x="3739577" y="2446781"/>
            <a:ext cx="45720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55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B3FC32-BF6E-4117-BBDC-E523F7E3FA6F}"/>
              </a:ext>
            </a:extLst>
          </p:cNvPr>
          <p:cNvCxnSpPr>
            <a:cxnSpLocks/>
          </p:cNvCxnSpPr>
          <p:nvPr/>
        </p:nvCxnSpPr>
        <p:spPr>
          <a:xfrm flipV="1">
            <a:off x="685838" y="2719033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8D130-509D-44C1-8BDB-AE06FF6C3257}"/>
              </a:ext>
            </a:extLst>
          </p:cNvPr>
          <p:cNvCxnSpPr>
            <a:cxnSpLocks/>
          </p:cNvCxnSpPr>
          <p:nvPr/>
        </p:nvCxnSpPr>
        <p:spPr>
          <a:xfrm flipV="1">
            <a:off x="681869" y="4090635"/>
            <a:ext cx="1828800" cy="411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0784D2-123A-4583-97BE-D52102F3BBB9}"/>
              </a:ext>
            </a:extLst>
          </p:cNvPr>
          <p:cNvCxnSpPr>
            <a:cxnSpLocks/>
          </p:cNvCxnSpPr>
          <p:nvPr/>
        </p:nvCxnSpPr>
        <p:spPr>
          <a:xfrm rot="-2700000">
            <a:off x="2395443" y="3801436"/>
            <a:ext cx="822960" cy="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ED0A78-8A87-4FA1-A3EB-286C3DEB34D0}"/>
              </a:ext>
            </a:extLst>
          </p:cNvPr>
          <p:cNvSpPr txBox="1"/>
          <p:nvPr/>
        </p:nvSpPr>
        <p:spPr>
          <a:xfrm>
            <a:off x="1008832" y="4471233"/>
            <a:ext cx="1174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Time Interval</a:t>
            </a:r>
          </a:p>
          <a:p>
            <a:pPr algn="ctr"/>
            <a:r>
              <a:rPr lang="en-US" sz="1200" dirty="0"/>
              <a:t>and Treatment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B10D-33BF-42CF-A5B1-FC5E4A922A31}"/>
              </a:ext>
            </a:extLst>
          </p:cNvPr>
          <p:cNvSpPr txBox="1"/>
          <p:nvPr/>
        </p:nvSpPr>
        <p:spPr>
          <a:xfrm rot="-2700000">
            <a:off x="2756582" y="378329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Isolate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115AB7-8763-495B-9635-1B3F85D38D0B}"/>
              </a:ext>
            </a:extLst>
          </p:cNvPr>
          <p:cNvSpPr txBox="1"/>
          <p:nvPr/>
        </p:nvSpPr>
        <p:spPr>
          <a:xfrm rot="16200000">
            <a:off x="102828" y="3034201"/>
            <a:ext cx="559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Gene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248498-C9FD-434D-8065-36E7833EB180}"/>
              </a:ext>
            </a:extLst>
          </p:cNvPr>
          <p:cNvCxnSpPr>
            <a:cxnSpLocks/>
          </p:cNvCxnSpPr>
          <p:nvPr/>
        </p:nvCxnSpPr>
        <p:spPr>
          <a:xfrm rot="-2700000">
            <a:off x="3026166" y="3351565"/>
            <a:ext cx="45720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CDC513-D3E9-45D3-B802-B2D95F579651}"/>
              </a:ext>
            </a:extLst>
          </p:cNvPr>
          <p:cNvCxnSpPr>
            <a:cxnSpLocks/>
          </p:cNvCxnSpPr>
          <p:nvPr/>
        </p:nvCxnSpPr>
        <p:spPr>
          <a:xfrm rot="-5400000">
            <a:off x="457422" y="2485805"/>
            <a:ext cx="45720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113EB4-4A8D-4688-933D-BF32463CA6CB}"/>
              </a:ext>
            </a:extLst>
          </p:cNvPr>
          <p:cNvCxnSpPr>
            <a:cxnSpLocks/>
          </p:cNvCxnSpPr>
          <p:nvPr/>
        </p:nvCxnSpPr>
        <p:spPr>
          <a:xfrm flipV="1">
            <a:off x="1053560" y="2720050"/>
            <a:ext cx="0" cy="137032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42FECD-A363-400D-BC92-7C4361EA97E0}"/>
              </a:ext>
            </a:extLst>
          </p:cNvPr>
          <p:cNvCxnSpPr>
            <a:cxnSpLocks/>
          </p:cNvCxnSpPr>
          <p:nvPr/>
        </p:nvCxnSpPr>
        <p:spPr>
          <a:xfrm flipV="1">
            <a:off x="1418239" y="2717228"/>
            <a:ext cx="0" cy="137032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5E9C41-C65A-4184-BA28-ABCF6D4E5156}"/>
              </a:ext>
            </a:extLst>
          </p:cNvPr>
          <p:cNvCxnSpPr>
            <a:cxnSpLocks/>
          </p:cNvCxnSpPr>
          <p:nvPr/>
        </p:nvCxnSpPr>
        <p:spPr>
          <a:xfrm flipV="1">
            <a:off x="1782918" y="2714406"/>
            <a:ext cx="0" cy="137032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5EC73C-5ABC-4BB5-931B-BB5855839AB7}"/>
              </a:ext>
            </a:extLst>
          </p:cNvPr>
          <p:cNvCxnSpPr>
            <a:cxnSpLocks/>
          </p:cNvCxnSpPr>
          <p:nvPr/>
        </p:nvCxnSpPr>
        <p:spPr>
          <a:xfrm flipV="1">
            <a:off x="2147597" y="2722871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490748-005B-4096-895A-6C336E9162FA}"/>
              </a:ext>
            </a:extLst>
          </p:cNvPr>
          <p:cNvSpPr txBox="1"/>
          <p:nvPr/>
        </p:nvSpPr>
        <p:spPr>
          <a:xfrm>
            <a:off x="865602" y="4083882"/>
            <a:ext cx="369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6hr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D99B2A-C07A-48FC-8A1E-3135B3A197E0}"/>
              </a:ext>
            </a:extLst>
          </p:cNvPr>
          <p:cNvSpPr txBox="1"/>
          <p:nvPr/>
        </p:nvSpPr>
        <p:spPr>
          <a:xfrm>
            <a:off x="1603155" y="4083882"/>
            <a:ext cx="369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6hr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E49C52-7567-49C9-9D36-83DC7B11B973}"/>
              </a:ext>
            </a:extLst>
          </p:cNvPr>
          <p:cNvSpPr txBox="1"/>
          <p:nvPr/>
        </p:nvSpPr>
        <p:spPr>
          <a:xfrm>
            <a:off x="1193333" y="4087995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24hr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092F20-A62D-400E-AB08-482EB43A9466}"/>
              </a:ext>
            </a:extLst>
          </p:cNvPr>
          <p:cNvSpPr txBox="1"/>
          <p:nvPr/>
        </p:nvSpPr>
        <p:spPr>
          <a:xfrm>
            <a:off x="1932157" y="4087995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24hr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F3B31A1A-C515-487B-927B-0D1B4E3C1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1696423" y="4272962"/>
            <a:ext cx="186568" cy="186568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C7E3A0-7616-4DDF-B99E-25F846307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2058886" y="4268116"/>
            <a:ext cx="186568" cy="186568"/>
          </a:xfrm>
          <a:prstGeom prst="rect">
            <a:avLst/>
          </a:prstGeom>
        </p:spPr>
      </p:pic>
      <p:pic>
        <p:nvPicPr>
          <p:cNvPr id="46" name="Graphic 45" descr="Close">
            <a:extLst>
              <a:ext uri="{FF2B5EF4-FFF2-40B4-BE49-F238E27FC236}">
                <a16:creationId xmlns:a16="http://schemas.microsoft.com/office/drawing/2014/main" id="{4D3B08DA-9053-4F32-9DD9-BBC1F0ED1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6799" y="4284821"/>
            <a:ext cx="182880" cy="182880"/>
          </a:xfrm>
          <a:prstGeom prst="rect">
            <a:avLst/>
          </a:prstGeom>
        </p:spPr>
      </p:pic>
      <p:pic>
        <p:nvPicPr>
          <p:cNvPr id="47" name="Graphic 46" descr="Close">
            <a:extLst>
              <a:ext uri="{FF2B5EF4-FFF2-40B4-BE49-F238E27FC236}">
                <a16:creationId xmlns:a16="http://schemas.microsoft.com/office/drawing/2014/main" id="{2A419F14-C391-4906-96B4-4544E3A27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918" y="4278996"/>
            <a:ext cx="182880" cy="18288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4BDDE0-5439-42A4-956F-9F083D05271A}"/>
              </a:ext>
            </a:extLst>
          </p:cNvPr>
          <p:cNvCxnSpPr>
            <a:cxnSpLocks/>
          </p:cNvCxnSpPr>
          <p:nvPr/>
        </p:nvCxnSpPr>
        <p:spPr>
          <a:xfrm flipV="1">
            <a:off x="2673662" y="2562222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191FD6-70CF-48C7-96CF-81793FEC53EB}"/>
              </a:ext>
            </a:extLst>
          </p:cNvPr>
          <p:cNvCxnSpPr>
            <a:cxnSpLocks/>
          </p:cNvCxnSpPr>
          <p:nvPr/>
        </p:nvCxnSpPr>
        <p:spPr>
          <a:xfrm flipV="1">
            <a:off x="2842612" y="2393108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AB6463-6F06-49B9-9ED3-D8EC50A9155C}"/>
              </a:ext>
            </a:extLst>
          </p:cNvPr>
          <p:cNvCxnSpPr>
            <a:cxnSpLocks/>
          </p:cNvCxnSpPr>
          <p:nvPr/>
        </p:nvCxnSpPr>
        <p:spPr>
          <a:xfrm flipV="1">
            <a:off x="3011806" y="2224077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41C2686-6FDE-4F8C-8747-B215A4EB8636}"/>
              </a:ext>
            </a:extLst>
          </p:cNvPr>
          <p:cNvSpPr txBox="1"/>
          <p:nvPr/>
        </p:nvSpPr>
        <p:spPr>
          <a:xfrm>
            <a:off x="2558836" y="392179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D56D32-3DD5-4CBD-88E1-5869E5BDD1A5}"/>
              </a:ext>
            </a:extLst>
          </p:cNvPr>
          <p:cNvSpPr txBox="1"/>
          <p:nvPr/>
        </p:nvSpPr>
        <p:spPr>
          <a:xfrm>
            <a:off x="2743421" y="377010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33BD05-BE53-42CE-B5E0-E2286AD0AA91}"/>
              </a:ext>
            </a:extLst>
          </p:cNvPr>
          <p:cNvSpPr txBox="1"/>
          <p:nvPr/>
        </p:nvSpPr>
        <p:spPr>
          <a:xfrm rot="-2700000">
            <a:off x="3007137" y="344165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D06CFB-BA7B-47A9-81D6-DA5CF0417EFB}"/>
              </a:ext>
            </a:extLst>
          </p:cNvPr>
          <p:cNvSpPr txBox="1"/>
          <p:nvPr/>
        </p:nvSpPr>
        <p:spPr>
          <a:xfrm>
            <a:off x="3223173" y="3318545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30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6EDEC-1C1A-49C7-82DA-8CF7DFE2C3E5}"/>
              </a:ext>
            </a:extLst>
          </p:cNvPr>
          <p:cNvSpPr txBox="1"/>
          <p:nvPr/>
        </p:nvSpPr>
        <p:spPr>
          <a:xfrm>
            <a:off x="2904879" y="3589489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C4C0A9E-EDCB-4242-87F1-B95CD598FC6D}"/>
              </a:ext>
            </a:extLst>
          </p:cNvPr>
          <p:cNvCxnSpPr>
            <a:cxnSpLocks/>
          </p:cNvCxnSpPr>
          <p:nvPr/>
        </p:nvCxnSpPr>
        <p:spPr>
          <a:xfrm>
            <a:off x="681868" y="3676668"/>
            <a:ext cx="1828801" cy="176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9F9E453-8244-40B7-9799-BA859662512C}"/>
              </a:ext>
            </a:extLst>
          </p:cNvPr>
          <p:cNvCxnSpPr>
            <a:cxnSpLocks/>
          </p:cNvCxnSpPr>
          <p:nvPr/>
        </p:nvCxnSpPr>
        <p:spPr>
          <a:xfrm>
            <a:off x="685573" y="3281381"/>
            <a:ext cx="182509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259BFBB-E981-4A0E-81FD-594C1BC2E1FD}"/>
              </a:ext>
            </a:extLst>
          </p:cNvPr>
          <p:cNvCxnSpPr>
            <a:cxnSpLocks/>
          </p:cNvCxnSpPr>
          <p:nvPr/>
        </p:nvCxnSpPr>
        <p:spPr>
          <a:xfrm flipV="1">
            <a:off x="681868" y="2894400"/>
            <a:ext cx="1828801" cy="910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4D6713A-7619-464A-A70F-CBAF31A0D2A5}"/>
              </a:ext>
            </a:extLst>
          </p:cNvPr>
          <p:cNvSpPr txBox="1"/>
          <p:nvPr/>
        </p:nvSpPr>
        <p:spPr>
          <a:xfrm>
            <a:off x="428980" y="356289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72A729-6518-4711-A709-5BE3B9E572A7}"/>
              </a:ext>
            </a:extLst>
          </p:cNvPr>
          <p:cNvSpPr txBox="1"/>
          <p:nvPr/>
        </p:nvSpPr>
        <p:spPr>
          <a:xfrm>
            <a:off x="437851" y="315827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2A108E-D8C7-4D43-BE01-33425F4E42A1}"/>
              </a:ext>
            </a:extLst>
          </p:cNvPr>
          <p:cNvSpPr txBox="1"/>
          <p:nvPr/>
        </p:nvSpPr>
        <p:spPr>
          <a:xfrm>
            <a:off x="438668" y="277129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B6A226-3DFC-4C77-834C-1662805D207D}"/>
              </a:ext>
            </a:extLst>
          </p:cNvPr>
          <p:cNvSpPr txBox="1"/>
          <p:nvPr/>
        </p:nvSpPr>
        <p:spPr>
          <a:xfrm rot="16200000">
            <a:off x="371760" y="2507422"/>
            <a:ext cx="3129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000" dirty="0"/>
              <a:t>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B263B9-F8C3-4EAD-A77D-037399C26799}"/>
              </a:ext>
            </a:extLst>
          </p:cNvPr>
          <p:cNvSpPr txBox="1"/>
          <p:nvPr/>
        </p:nvSpPr>
        <p:spPr>
          <a:xfrm>
            <a:off x="186820" y="2276849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5,000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6B89E26-DA59-4115-8F49-C70CBC9424B8}"/>
              </a:ext>
            </a:extLst>
          </p:cNvPr>
          <p:cNvCxnSpPr>
            <a:cxnSpLocks/>
          </p:cNvCxnSpPr>
          <p:nvPr/>
        </p:nvCxnSpPr>
        <p:spPr>
          <a:xfrm flipV="1">
            <a:off x="2510669" y="2722872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FDAB4A1-4520-4782-9A69-428C5B66E348}"/>
              </a:ext>
            </a:extLst>
          </p:cNvPr>
          <p:cNvCxnSpPr>
            <a:cxnSpLocks/>
          </p:cNvCxnSpPr>
          <p:nvPr/>
        </p:nvCxnSpPr>
        <p:spPr>
          <a:xfrm rot="-5400000">
            <a:off x="2282253" y="2489644"/>
            <a:ext cx="45720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ECAD7D-C913-4C05-AA5B-348A93198711}"/>
              </a:ext>
            </a:extLst>
          </p:cNvPr>
          <p:cNvCxnSpPr>
            <a:cxnSpLocks/>
          </p:cNvCxnSpPr>
          <p:nvPr/>
        </p:nvCxnSpPr>
        <p:spPr>
          <a:xfrm rot="-2700000">
            <a:off x="2390150" y="3392173"/>
            <a:ext cx="822960" cy="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019E2B2-2E1D-4FA9-A387-43454B3D2B10}"/>
              </a:ext>
            </a:extLst>
          </p:cNvPr>
          <p:cNvCxnSpPr>
            <a:cxnSpLocks/>
          </p:cNvCxnSpPr>
          <p:nvPr/>
        </p:nvCxnSpPr>
        <p:spPr>
          <a:xfrm rot="-2700000">
            <a:off x="2395371" y="2996811"/>
            <a:ext cx="822960" cy="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E90AC8B-4319-4998-8CDF-B70D85BD580C}"/>
              </a:ext>
            </a:extLst>
          </p:cNvPr>
          <p:cNvCxnSpPr>
            <a:cxnSpLocks/>
          </p:cNvCxnSpPr>
          <p:nvPr/>
        </p:nvCxnSpPr>
        <p:spPr>
          <a:xfrm rot="-2700000">
            <a:off x="2395263" y="2615948"/>
            <a:ext cx="822960" cy="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7F8BDE-E612-4105-9450-653B44CFCD03}"/>
              </a:ext>
            </a:extLst>
          </p:cNvPr>
          <p:cNvCxnSpPr>
            <a:cxnSpLocks/>
          </p:cNvCxnSpPr>
          <p:nvPr/>
        </p:nvCxnSpPr>
        <p:spPr>
          <a:xfrm rot="-5400000">
            <a:off x="822843" y="2500624"/>
            <a:ext cx="457200" cy="1"/>
          </a:xfrm>
          <a:prstGeom prst="straightConnector1">
            <a:avLst/>
          </a:prstGeom>
          <a:ln w="12700">
            <a:gradFill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0"/>
            </a:gra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E3962B8-426D-4BDC-A871-23AF2E476D2C}"/>
              </a:ext>
            </a:extLst>
          </p:cNvPr>
          <p:cNvCxnSpPr>
            <a:cxnSpLocks/>
          </p:cNvCxnSpPr>
          <p:nvPr/>
        </p:nvCxnSpPr>
        <p:spPr>
          <a:xfrm rot="-5400000">
            <a:off x="1190408" y="2493874"/>
            <a:ext cx="457200" cy="1"/>
          </a:xfrm>
          <a:prstGeom prst="straightConnector1">
            <a:avLst/>
          </a:prstGeom>
          <a:ln w="12700">
            <a:gradFill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0"/>
            </a:gra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250B786-5F5E-4F90-8230-B5B2BEE839AA}"/>
              </a:ext>
            </a:extLst>
          </p:cNvPr>
          <p:cNvCxnSpPr>
            <a:cxnSpLocks/>
          </p:cNvCxnSpPr>
          <p:nvPr/>
        </p:nvCxnSpPr>
        <p:spPr>
          <a:xfrm rot="-5400000">
            <a:off x="1550246" y="2503998"/>
            <a:ext cx="457200" cy="1"/>
          </a:xfrm>
          <a:prstGeom prst="straightConnector1">
            <a:avLst/>
          </a:prstGeom>
          <a:ln w="12700">
            <a:gradFill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0"/>
            </a:gra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7C7EEF-EABB-460A-88D5-E23D6A48556A}"/>
              </a:ext>
            </a:extLst>
          </p:cNvPr>
          <p:cNvCxnSpPr>
            <a:cxnSpLocks/>
          </p:cNvCxnSpPr>
          <p:nvPr/>
        </p:nvCxnSpPr>
        <p:spPr>
          <a:xfrm rot="-5400000">
            <a:off x="1917811" y="2497249"/>
            <a:ext cx="457200" cy="1"/>
          </a:xfrm>
          <a:prstGeom prst="straightConnector1">
            <a:avLst/>
          </a:prstGeom>
          <a:ln w="12700">
            <a:gradFill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0"/>
            </a:gra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A86276-632B-4E33-925D-C35905EF7434}"/>
              </a:ext>
            </a:extLst>
          </p:cNvPr>
          <p:cNvCxnSpPr>
            <a:cxnSpLocks/>
          </p:cNvCxnSpPr>
          <p:nvPr/>
        </p:nvCxnSpPr>
        <p:spPr>
          <a:xfrm rot="-5400000">
            <a:off x="2440834" y="2335410"/>
            <a:ext cx="457200" cy="1"/>
          </a:xfrm>
          <a:prstGeom prst="straightConnector1">
            <a:avLst/>
          </a:prstGeom>
          <a:ln w="12700">
            <a:gradFill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0"/>
            </a:gra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C7353EF-4DE0-4287-AB00-CDFA98C6F659}"/>
              </a:ext>
            </a:extLst>
          </p:cNvPr>
          <p:cNvCxnSpPr>
            <a:cxnSpLocks/>
          </p:cNvCxnSpPr>
          <p:nvPr/>
        </p:nvCxnSpPr>
        <p:spPr>
          <a:xfrm rot="-5400000">
            <a:off x="2612703" y="2177079"/>
            <a:ext cx="457200" cy="1"/>
          </a:xfrm>
          <a:prstGeom prst="straightConnector1">
            <a:avLst/>
          </a:prstGeom>
          <a:ln w="12700">
            <a:gradFill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0"/>
            </a:gra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D16517E-6501-4D5B-A0AF-CE09B74B2563}"/>
              </a:ext>
            </a:extLst>
          </p:cNvPr>
          <p:cNvCxnSpPr>
            <a:cxnSpLocks/>
          </p:cNvCxnSpPr>
          <p:nvPr/>
        </p:nvCxnSpPr>
        <p:spPr>
          <a:xfrm rot="-5400000">
            <a:off x="2781814" y="2001062"/>
            <a:ext cx="457200" cy="1"/>
          </a:xfrm>
          <a:prstGeom prst="straightConnector1">
            <a:avLst/>
          </a:prstGeom>
          <a:ln w="12700">
            <a:gradFill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0"/>
            </a:gra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017E35-A97B-44A9-B73E-509B778D9EC1}"/>
              </a:ext>
            </a:extLst>
          </p:cNvPr>
          <p:cNvCxnSpPr>
            <a:cxnSpLocks/>
          </p:cNvCxnSpPr>
          <p:nvPr/>
        </p:nvCxnSpPr>
        <p:spPr>
          <a:xfrm rot="-2700000">
            <a:off x="3020873" y="2942255"/>
            <a:ext cx="457200" cy="1"/>
          </a:xfrm>
          <a:prstGeom prst="straightConnector1">
            <a:avLst/>
          </a:prstGeom>
          <a:ln w="12700">
            <a:gradFill>
              <a:gsLst>
                <a:gs pos="0">
                  <a:schemeClr val="tx1"/>
                </a:gs>
                <a:gs pos="100000">
                  <a:schemeClr val="bg1"/>
                </a:gs>
              </a:gsLst>
              <a:lin ang="2700000" scaled="0"/>
            </a:gra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D39B392-1A3B-444A-8B95-4CA7DC24DE0C}"/>
              </a:ext>
            </a:extLst>
          </p:cNvPr>
          <p:cNvCxnSpPr>
            <a:cxnSpLocks/>
          </p:cNvCxnSpPr>
          <p:nvPr/>
        </p:nvCxnSpPr>
        <p:spPr>
          <a:xfrm rot="-2700000">
            <a:off x="3027276" y="2168348"/>
            <a:ext cx="457200" cy="1"/>
          </a:xfrm>
          <a:prstGeom prst="straightConnector1">
            <a:avLst/>
          </a:prstGeom>
          <a:ln w="12700">
            <a:gradFill>
              <a:gsLst>
                <a:gs pos="0">
                  <a:schemeClr val="tx1"/>
                </a:gs>
                <a:gs pos="100000">
                  <a:schemeClr val="bg1"/>
                </a:gs>
              </a:gsLst>
              <a:lin ang="2700000" scaled="0"/>
            </a:gra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1ADB092-6D09-4EB7-841D-208BDB3C217E}"/>
              </a:ext>
            </a:extLst>
          </p:cNvPr>
          <p:cNvCxnSpPr>
            <a:cxnSpLocks/>
          </p:cNvCxnSpPr>
          <p:nvPr/>
        </p:nvCxnSpPr>
        <p:spPr>
          <a:xfrm rot="-2700000">
            <a:off x="3026897" y="2546440"/>
            <a:ext cx="457200" cy="1"/>
          </a:xfrm>
          <a:prstGeom prst="straightConnector1">
            <a:avLst/>
          </a:prstGeom>
          <a:ln w="12700">
            <a:gradFill>
              <a:gsLst>
                <a:gs pos="0">
                  <a:schemeClr val="tx1"/>
                </a:gs>
                <a:gs pos="100000">
                  <a:schemeClr val="bg1"/>
                </a:gs>
              </a:gsLst>
              <a:lin ang="2700000" scaled="0"/>
            </a:gra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45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F789E7-B97B-498A-9668-B3CE1EFAB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1305241"/>
              </p:ext>
            </p:extLst>
          </p:nvPr>
        </p:nvGraphicFramePr>
        <p:xfrm>
          <a:off x="803479" y="2114026"/>
          <a:ext cx="10585042" cy="325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87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94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11</cp:revision>
  <dcterms:created xsi:type="dcterms:W3CDTF">2019-08-26T16:46:16Z</dcterms:created>
  <dcterms:modified xsi:type="dcterms:W3CDTF">2019-09-12T17:53:00Z</dcterms:modified>
</cp:coreProperties>
</file>