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4D9"/>
    <a:srgbClr val="20455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637F-C893-4A88-91BA-FAB09A2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3AF6-9925-401F-AF94-82300F570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45A5-9077-4BAE-BB60-361B9D50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CBEF-B1E0-40BB-90B1-46B38C15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8411-0DC0-423A-8271-7D668EED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619-EFDF-460A-AE6D-B93203D4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6CAC0-3192-47A5-9A6A-E97A491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5186-F02B-4EEA-BB84-B7D7414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E42A-4839-4B8D-87F5-D693CF1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6AD3-952C-496C-8330-6F5840CE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3DDD-E8CA-40A2-AEE3-B1FDFB502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1D6C-953B-48C1-A23C-0C21087C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CFD5-8D23-4DAD-AC20-9545F4A0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6FE0-9C2F-48DC-BA6C-2FCADCFB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7A1A-9004-4020-B328-1D110C2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8325-6CEA-4331-A2A3-B2B356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209-F5D5-409A-BDA1-0930945D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3FE2-AB35-4C73-876C-539224C5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EE9D-BC54-4FCD-A4A8-8EB05BF6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5312-3C80-4109-A6E3-2993B3B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3E39-590A-4A48-A241-11954D0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2C45-5162-4B7D-8999-E92A96CD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5FB2-498A-44BD-9897-05613E3B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8CBA-0D0B-4B1A-8E66-EBD73F9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EA21-4BC3-4505-B8B5-CA9FC57F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71A-6DD1-4285-B224-AFC911E7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32E1-8A34-49D8-8A23-3437CBB9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BC6DF-88C0-4970-994D-0C31AA9C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6231B-9AE8-4EC6-B9B5-0B4B28B3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4C85-0C68-49C2-98DF-A7B3DF96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9469-BDE4-4A6E-B3A0-CA42C8DE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EFB-B726-496F-B283-C2FAEA5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C5F9-849C-4F04-94E2-B1EB69F0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76D84-1F81-4424-BE65-2ED372E5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C4C90-49CB-47C9-909A-BE767279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2B794-D27A-4327-BAB6-74C75C34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168D7-D4FF-4F01-A71A-1946773A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4F35B-FB7C-4385-A143-6CA2844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5214-89A3-4F2E-93E3-30A3A749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83E-60CE-43D8-AA8A-F5DCAEE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4A73-3D34-4B5B-B8A5-C8992012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BC9B1-6C15-430C-8C21-E4BAC99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A7013-A1E7-49EE-ABDE-F7A04C3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E179-1D45-4B90-B79C-A5F90C86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DC61F-173B-4E97-B847-1CD8B26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1ADB5-6FE8-46EE-9E73-0F868598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A13-6B18-4925-994E-A1F7242F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D480-4BAB-4D23-B5BE-92C41F04A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82FF-84DB-4157-8A54-4426A5DD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4D76-BFA5-4F4C-977B-C88E2690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C8976-54CA-4259-A3D7-AA0AA52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A230-F441-4BD8-8912-603E8D7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A1F4-A017-429C-9314-A40541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7C534-DFC7-4613-BB19-5A2EA50D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030E4-BE20-4427-8B5A-CFB3DAF5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971C-E150-441A-95CC-0E754C84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F300-3A48-4B77-95C4-EF0A68C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B916-0E41-4279-813D-17B85D9C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EB9D-0CB6-496D-95A4-4FB67CBF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F1CC-6769-4CC2-B0FC-AECA16CC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7B0D-D5B9-4360-B435-60B5689EF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C5C1-91BB-4D0D-95FD-19F0E5A4700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0BDB-4F25-48C5-BF8F-6CF3AE86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66AF-5CD1-489B-B121-8B3ED9B5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31E2-7DF7-48BB-B9B8-7FA985C1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890C10-1CC3-4ACE-A46A-560642101493}"/>
              </a:ext>
            </a:extLst>
          </p:cNvPr>
          <p:cNvGrpSpPr/>
          <p:nvPr/>
        </p:nvGrpSpPr>
        <p:grpSpPr>
          <a:xfrm>
            <a:off x="3217083" y="87783"/>
            <a:ext cx="5760720" cy="6682435"/>
            <a:chOff x="3217083" y="87783"/>
            <a:chExt cx="5760720" cy="6682435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EA114F5-FA2C-4A4C-8F0D-5A5643B1048A}"/>
                </a:ext>
              </a:extLst>
            </p:cNvPr>
            <p:cNvSpPr/>
            <p:nvPr/>
          </p:nvSpPr>
          <p:spPr>
            <a:xfrm rot="5400000">
              <a:off x="2756225" y="548641"/>
              <a:ext cx="6682435" cy="5760720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rgbClr val="FF8C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ACBDD5CD-7BA9-49F2-95EB-306F1CC8EA38}"/>
                </a:ext>
              </a:extLst>
            </p:cNvPr>
            <p:cNvSpPr/>
            <p:nvPr/>
          </p:nvSpPr>
          <p:spPr>
            <a:xfrm rot="5400000">
              <a:off x="3034861" y="788844"/>
              <a:ext cx="6125164" cy="5280314"/>
            </a:xfrm>
            <a:prstGeom prst="hexagon">
              <a:avLst>
                <a:gd name="adj" fmla="val 28925"/>
                <a:gd name="vf" fmla="val 115470"/>
              </a:avLst>
            </a:prstGeom>
            <a:solidFill>
              <a:srgbClr val="20455A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5FD36D-ECBF-4320-8B25-767517884850}"/>
                </a:ext>
              </a:extLst>
            </p:cNvPr>
            <p:cNvSpPr/>
            <p:nvPr/>
          </p:nvSpPr>
          <p:spPr>
            <a:xfrm>
              <a:off x="3217083" y="3900711"/>
              <a:ext cx="576072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i="0" dirty="0" err="1">
                  <a:solidFill>
                    <a:srgbClr val="FFFFF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msgen</a:t>
              </a:r>
              <a:endParaRPr lang="en-US" sz="8800" i="0" dirty="0"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5EB55F2-3BDA-4835-9B92-C5F9BB3D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5979" y="1073554"/>
              <a:ext cx="1520042" cy="294201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B234E-724F-4786-AF4D-4F67DAD16375}"/>
                </a:ext>
              </a:extLst>
            </p:cNvPr>
            <p:cNvSpPr txBox="1"/>
            <p:nvPr/>
          </p:nvSpPr>
          <p:spPr>
            <a:xfrm rot="19797849">
              <a:off x="6131977" y="5415970"/>
              <a:ext cx="2510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github.com/</a:t>
              </a:r>
              <a:r>
                <a:rPr lang="en-US" sz="1400" dirty="0" err="1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colbyford</a:t>
              </a:r>
              <a:r>
                <a:rPr lang="en-US" sz="1400" dirty="0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en-US" sz="1400" dirty="0" err="1">
                  <a:solidFill>
                    <a:srgbClr val="59B4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msgen</a:t>
              </a:r>
              <a:endParaRPr lang="en-US" sz="1400" dirty="0">
                <a:solidFill>
                  <a:srgbClr val="59B4D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36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11</cp:revision>
  <dcterms:created xsi:type="dcterms:W3CDTF">2018-01-16T15:06:53Z</dcterms:created>
  <dcterms:modified xsi:type="dcterms:W3CDTF">2018-08-27T17:40:25Z</dcterms:modified>
</cp:coreProperties>
</file>