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4D9"/>
    <a:srgbClr val="20455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890C10-1CC3-4ACE-A46A-560642101493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FF8C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20455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900711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8800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5EB55F2-3BDA-4835-9B92-C5F9BB3D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5979" y="1032962"/>
              <a:ext cx="1520042" cy="29420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B234E-724F-4786-AF4D-4F67DAD16375}"/>
                </a:ext>
              </a:extLst>
            </p:cNvPr>
            <p:cNvSpPr txBox="1"/>
            <p:nvPr/>
          </p:nvSpPr>
          <p:spPr>
            <a:xfrm rot="19797849">
              <a:off x="6131977" y="5415970"/>
              <a:ext cx="251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github.com/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colbyford</a:t>
              </a:r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1400" dirty="0">
                <a:solidFill>
                  <a:srgbClr val="59B4D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10</cp:revision>
  <dcterms:created xsi:type="dcterms:W3CDTF">2018-01-16T15:06:53Z</dcterms:created>
  <dcterms:modified xsi:type="dcterms:W3CDTF">2018-08-27T15:02:35Z</dcterms:modified>
</cp:coreProperties>
</file>