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E784-9A6B-4168-BCC7-C1DBC9CA0BB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C667-FBAF-4758-8912-B7165184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67CC5F-6EBD-A3CF-1099-2073FA090D50}"/>
              </a:ext>
            </a:extLst>
          </p:cNvPr>
          <p:cNvSpPr/>
          <p:nvPr/>
        </p:nvSpPr>
        <p:spPr>
          <a:xfrm>
            <a:off x="1168027" y="936064"/>
            <a:ext cx="8541124" cy="23659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1E005-E2EA-EE05-EF9A-50E5B7F5586D}"/>
              </a:ext>
            </a:extLst>
          </p:cNvPr>
          <p:cNvSpPr/>
          <p:nvPr/>
        </p:nvSpPr>
        <p:spPr>
          <a:xfrm>
            <a:off x="1174376" y="3685614"/>
            <a:ext cx="8541124" cy="236593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D561-A58A-EC5A-A9F2-DCEA58EE7FEC}"/>
              </a:ext>
            </a:extLst>
          </p:cNvPr>
          <p:cNvSpPr/>
          <p:nvPr/>
        </p:nvSpPr>
        <p:spPr>
          <a:xfrm rot="16200000">
            <a:off x="150346" y="1953742"/>
            <a:ext cx="2365935" cy="3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9B008-7F47-F159-09AD-E6BA4DF6B8CC}"/>
              </a:ext>
            </a:extLst>
          </p:cNvPr>
          <p:cNvSpPr/>
          <p:nvPr/>
        </p:nvSpPr>
        <p:spPr>
          <a:xfrm rot="16200000">
            <a:off x="150345" y="4703293"/>
            <a:ext cx="2365935" cy="330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Desired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D263138-DF15-A54D-C909-BBA69052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825" y="1204631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626DF19-E5AD-7EA8-4ABC-B4F3CED52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1398" y="3750981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03BD430-FE11-49BA-6FEE-CC52788F87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0275" y="120463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2CCAFA-EE17-D423-353A-0A44F5CDAB33}"/>
              </a:ext>
            </a:extLst>
          </p:cNvPr>
          <p:cNvSpPr txBox="1"/>
          <p:nvPr/>
        </p:nvSpPr>
        <p:spPr>
          <a:xfrm>
            <a:off x="1682304" y="2156517"/>
            <a:ext cx="19503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 Account</a:t>
            </a:r>
          </a:p>
          <a:p>
            <a:pPr algn="ctr"/>
            <a:r>
              <a:rPr lang="en-US" sz="1400" dirty="0"/>
              <a:t>*</a:t>
            </a:r>
            <a:r>
              <a:rPr lang="en-US" sz="1400" dirty="0" err="1"/>
              <a:t>Orthanc</a:t>
            </a:r>
            <a:r>
              <a:rPr lang="en-US" sz="1400" dirty="0"/>
              <a:t>-specific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E7831-184A-BADC-C127-1FF860508CA2}"/>
              </a:ext>
            </a:extLst>
          </p:cNvPr>
          <p:cNvSpPr txBox="1"/>
          <p:nvPr/>
        </p:nvSpPr>
        <p:spPr>
          <a:xfrm>
            <a:off x="3879858" y="2160481"/>
            <a:ext cx="3562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Orthanc</a:t>
            </a:r>
            <a:r>
              <a:rPr lang="en-US" dirty="0"/>
              <a:t> (in Web App)</a:t>
            </a:r>
          </a:p>
          <a:p>
            <a:pPr algn="ctr"/>
            <a:r>
              <a:rPr lang="en-US" sz="1400" dirty="0"/>
              <a:t>*contains the viewer and </a:t>
            </a:r>
            <a:r>
              <a:rPr lang="en-US" sz="1400" dirty="0" err="1"/>
              <a:t>DICOMweb</a:t>
            </a:r>
            <a:endParaRPr lang="en-US" sz="14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B1BEEA5-35CF-BD0E-022D-63B51A879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2875" y="3750981"/>
            <a:ext cx="914400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E4EA192-D858-6FD8-41A1-AA383E03C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0275" y="375098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740525-E8D2-9D14-96EE-EF84A14B179B}"/>
              </a:ext>
            </a:extLst>
          </p:cNvPr>
          <p:cNvSpPr txBox="1"/>
          <p:nvPr/>
        </p:nvSpPr>
        <p:spPr>
          <a:xfrm>
            <a:off x="2042296" y="463242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Lake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FAE28-8FB3-8342-7B4C-FB0297D100EC}"/>
              </a:ext>
            </a:extLst>
          </p:cNvPr>
          <p:cNvSpPr txBox="1"/>
          <p:nvPr/>
        </p:nvSpPr>
        <p:spPr>
          <a:xfrm>
            <a:off x="6915150" y="4706830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Orthanc</a:t>
            </a:r>
            <a:r>
              <a:rPr lang="en-US" dirty="0"/>
              <a:t> (in Web App)</a:t>
            </a:r>
          </a:p>
          <a:p>
            <a:pPr algn="ctr"/>
            <a:r>
              <a:rPr lang="en-US" sz="1400" dirty="0"/>
              <a:t>*just use the viewer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97417-5660-BD61-66B8-928DDE25438E}"/>
              </a:ext>
            </a:extLst>
          </p:cNvPr>
          <p:cNvSpPr txBox="1"/>
          <p:nvPr/>
        </p:nvSpPr>
        <p:spPr>
          <a:xfrm>
            <a:off x="4016371" y="4706830"/>
            <a:ext cx="2584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DICOM Service API</a:t>
            </a:r>
          </a:p>
          <a:p>
            <a:pPr algn="ctr"/>
            <a:r>
              <a:rPr lang="en-US" sz="1200" dirty="0"/>
              <a:t>*for </a:t>
            </a:r>
            <a:r>
              <a:rPr lang="en-US" sz="1200" dirty="0" err="1"/>
              <a:t>DICOMweb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75A91B-9A4C-E687-F3FD-3654B2DED750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3114675" y="1661831"/>
            <a:ext cx="2089150" cy="0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B14EA6-CC70-925B-7769-EDBF873D1BD7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114675" y="4208181"/>
            <a:ext cx="1736723" cy="0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6691A4-3F18-1C08-2349-F27D11EEDC1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765798" y="4208181"/>
            <a:ext cx="1997077" cy="0"/>
          </a:xfrm>
          <a:prstGeom prst="straightConnector1">
            <a:avLst/>
          </a:prstGeom>
          <a:ln w="571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Gears with solid fill">
            <a:extLst>
              <a:ext uri="{FF2B5EF4-FFF2-40B4-BE49-F238E27FC236}">
                <a16:creationId xmlns:a16="http://schemas.microsoft.com/office/drawing/2014/main" id="{E5E0E548-FB8F-E3A6-90C5-3A28A19366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57324" y="5338242"/>
            <a:ext cx="457200" cy="457200"/>
          </a:xfrm>
          <a:prstGeom prst="rect">
            <a:avLst/>
          </a:prstGeom>
        </p:spPr>
      </p:pic>
      <p:pic>
        <p:nvPicPr>
          <p:cNvPr id="32" name="Graphic 31" descr="Paper with solid fill">
            <a:extLst>
              <a:ext uri="{FF2B5EF4-FFF2-40B4-BE49-F238E27FC236}">
                <a16:creationId xmlns:a16="http://schemas.microsoft.com/office/drawing/2014/main" id="{050A1149-B11F-24A0-8696-8584B22151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23300" y="1433231"/>
            <a:ext cx="457200" cy="4572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2C5A63-6E3D-AF22-1463-C3AF8E4385D6}"/>
              </a:ext>
            </a:extLst>
          </p:cNvPr>
          <p:cNvCxnSpPr>
            <a:stCxn id="32" idx="1"/>
            <a:endCxn id="9" idx="3"/>
          </p:cNvCxnSpPr>
          <p:nvPr/>
        </p:nvCxnSpPr>
        <p:spPr>
          <a:xfrm flipH="1">
            <a:off x="6118225" y="1661831"/>
            <a:ext cx="2505075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A967C6-8D2E-CAF7-A05B-74100E20ACA2}"/>
              </a:ext>
            </a:extLst>
          </p:cNvPr>
          <p:cNvSpPr txBox="1"/>
          <p:nvPr/>
        </p:nvSpPr>
        <p:spPr>
          <a:xfrm>
            <a:off x="6332537" y="1400174"/>
            <a:ext cx="214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Manual Upload of DICOM files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423D0-7968-071E-7C3F-22E0ECEFD093}"/>
              </a:ext>
            </a:extLst>
          </p:cNvPr>
          <p:cNvSpPr txBox="1"/>
          <p:nvPr/>
        </p:nvSpPr>
        <p:spPr>
          <a:xfrm>
            <a:off x="8172458" y="1909479"/>
            <a:ext cx="135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DICOM File(s)</a:t>
            </a:r>
          </a:p>
        </p:txBody>
      </p:sp>
      <p:pic>
        <p:nvPicPr>
          <p:cNvPr id="37" name="Graphic 36" descr="Paper with solid fill">
            <a:extLst>
              <a:ext uri="{FF2B5EF4-FFF2-40B4-BE49-F238E27FC236}">
                <a16:creationId xmlns:a16="http://schemas.microsoft.com/office/drawing/2014/main" id="{B5AD17F8-EFED-4A45-31BE-B0BD1C7C5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0577" y="5338131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291C07E-E3F5-9479-5953-AD6F6074175C}"/>
              </a:ext>
            </a:extLst>
          </p:cNvPr>
          <p:cNvSpPr txBox="1"/>
          <p:nvPr/>
        </p:nvSpPr>
        <p:spPr>
          <a:xfrm>
            <a:off x="1962495" y="5243565"/>
            <a:ext cx="112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DICOM File(s)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D2C1D7-F57B-0484-8C94-3241F41338E3}"/>
              </a:ext>
            </a:extLst>
          </p:cNvPr>
          <p:cNvCxnSpPr>
            <a:stCxn id="37" idx="3"/>
            <a:endCxn id="30" idx="1"/>
          </p:cNvCxnSpPr>
          <p:nvPr/>
        </p:nvCxnSpPr>
        <p:spPr>
          <a:xfrm>
            <a:off x="3407777" y="5566731"/>
            <a:ext cx="549547" cy="11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183B8AF-F089-618D-6358-67A8318A528A}"/>
              </a:ext>
            </a:extLst>
          </p:cNvPr>
          <p:cNvCxnSpPr>
            <a:cxnSpLocks/>
            <a:stCxn id="30" idx="3"/>
            <a:endCxn id="20" idx="2"/>
          </p:cNvCxnSpPr>
          <p:nvPr/>
        </p:nvCxnSpPr>
        <p:spPr>
          <a:xfrm flipV="1">
            <a:off x="4414524" y="5260828"/>
            <a:ext cx="894074" cy="306014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4C16FF8-41B9-220C-D649-884CEFEB4C88}"/>
              </a:ext>
            </a:extLst>
          </p:cNvPr>
          <p:cNvSpPr txBox="1"/>
          <p:nvPr/>
        </p:nvSpPr>
        <p:spPr>
          <a:xfrm>
            <a:off x="4264023" y="5620662"/>
            <a:ext cx="2183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Automated Process to Send DICOM images to API</a:t>
            </a:r>
          </a:p>
        </p:txBody>
      </p:sp>
    </p:spTree>
    <p:extLst>
      <p:ext uri="{BB962C8B-B14F-4D97-AF65-F5344CB8AC3E}">
        <p14:creationId xmlns:p14="http://schemas.microsoft.com/office/powerpoint/2010/main" val="387498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uple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Open Sans</vt:lpstr>
      <vt:lpstr>Open Sans ExtraBold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</cp:revision>
  <dcterms:created xsi:type="dcterms:W3CDTF">2023-02-02T19:39:59Z</dcterms:created>
  <dcterms:modified xsi:type="dcterms:W3CDTF">2023-02-02T20:21:06Z</dcterms:modified>
</cp:coreProperties>
</file>