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F82DF92-C235-423A-8642-5C196A6A0057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774502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Raleway"/>
                </a:rPr>
                <a:t>parEBEN</a:t>
              </a:r>
              <a:endParaRPr lang="en-US" sz="8800" i="0" dirty="0">
                <a:solidFill>
                  <a:srgbClr val="FFFFFF"/>
                </a:solidFill>
                <a:effectLst/>
                <a:latin typeface="Raleway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B0F823-1823-4C25-AB4B-1CBC0A721AE1}"/>
                </a:ext>
              </a:extLst>
            </p:cNvPr>
            <p:cNvGrpSpPr/>
            <p:nvPr/>
          </p:nvGrpSpPr>
          <p:grpSpPr>
            <a:xfrm>
              <a:off x="4919370" y="1078626"/>
              <a:ext cx="2350374" cy="2350374"/>
              <a:chOff x="4922255" y="1032542"/>
              <a:chExt cx="2350374" cy="2350374"/>
            </a:xfrm>
          </p:grpSpPr>
          <p:sp>
            <p:nvSpPr>
              <p:cNvPr id="67" name="Octagon 66">
                <a:extLst>
                  <a:ext uri="{FF2B5EF4-FFF2-40B4-BE49-F238E27FC236}">
                    <a16:creationId xmlns:a16="http://schemas.microsoft.com/office/drawing/2014/main" id="{8A17DC94-184F-4BA4-8ABD-B4F17407F25F}"/>
                  </a:ext>
                </a:extLst>
              </p:cNvPr>
              <p:cNvSpPr/>
              <p:nvPr/>
            </p:nvSpPr>
            <p:spPr>
              <a:xfrm>
                <a:off x="4922255" y="1032542"/>
                <a:ext cx="2350374" cy="2350374"/>
              </a:xfrm>
              <a:prstGeom prst="octagon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DA92D-3422-4476-87DD-6F0BD2294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3571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C3F95E-F0E4-457C-8B92-58AB8B44DB05}"/>
                  </a:ext>
                </a:extLst>
              </p:cNvPr>
              <p:cNvCxnSpPr>
                <a:cxnSpLocks/>
                <a:stCxn id="67" idx="2"/>
                <a:endCxn id="67" idx="5"/>
              </p:cNvCxnSpPr>
              <p:nvPr/>
            </p:nvCxnSpPr>
            <p:spPr>
              <a:xfrm flipH="1" flipV="1">
                <a:off x="4922255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57BCF2F-D65C-482B-990F-FDEB5B114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6456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F9BAD9C-98C7-4186-931A-DFB1DDCC7EDE}"/>
                  </a:ext>
                </a:extLst>
              </p:cNvPr>
              <p:cNvCxnSpPr>
                <a:cxnSpLocks/>
                <a:stCxn id="67" idx="1"/>
                <a:endCxn id="67" idx="6"/>
              </p:cNvCxnSpPr>
              <p:nvPr/>
            </p:nvCxnSpPr>
            <p:spPr>
              <a:xfrm flipH="1" flipV="1">
                <a:off x="5610657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463B147-4357-41E7-BCB0-8E1BEC57A52B}"/>
                  </a:ext>
                </a:extLst>
              </p:cNvPr>
              <p:cNvCxnSpPr>
                <a:cxnSpLocks/>
                <a:stCxn id="67" idx="4"/>
                <a:endCxn id="67" idx="7"/>
              </p:cNvCxnSpPr>
              <p:nvPr/>
            </p:nvCxnSpPr>
            <p:spPr>
              <a:xfrm flipV="1">
                <a:off x="4922255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2260AC-61AD-47EC-A771-07045028BCC6}"/>
                  </a:ext>
                </a:extLst>
              </p:cNvPr>
              <p:cNvCxnSpPr>
                <a:cxnSpLocks/>
                <a:stCxn id="67" idx="0"/>
                <a:endCxn id="67" idx="3"/>
              </p:cNvCxnSpPr>
              <p:nvPr/>
            </p:nvCxnSpPr>
            <p:spPr>
              <a:xfrm flipH="1">
                <a:off x="5610657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F76E68-2309-47CE-BD4A-19858918DA7A}"/>
                  </a:ext>
                </a:extLst>
              </p:cNvPr>
              <p:cNvCxnSpPr>
                <a:cxnSpLocks/>
                <a:stCxn id="67" idx="2"/>
                <a:endCxn id="67" idx="4"/>
              </p:cNvCxnSpPr>
              <p:nvPr/>
            </p:nvCxnSpPr>
            <p:spPr>
              <a:xfrm flipH="1" flipV="1">
                <a:off x="4922255" y="2694514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2BAD7B0-19A3-40CE-8893-2B2E445ABC8D}"/>
                  </a:ext>
                </a:extLst>
              </p:cNvPr>
              <p:cNvCxnSpPr>
                <a:cxnSpLocks/>
                <a:stCxn id="67" idx="0"/>
                <a:endCxn id="67" idx="2"/>
              </p:cNvCxnSpPr>
              <p:nvPr/>
            </p:nvCxnSpPr>
            <p:spPr>
              <a:xfrm flipH="1">
                <a:off x="6584227" y="1720944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81E061-210D-4C9D-9758-D6AD091F5E34}"/>
                  </a:ext>
                </a:extLst>
              </p:cNvPr>
              <p:cNvCxnSpPr>
                <a:cxnSpLocks/>
                <a:stCxn id="67" idx="6"/>
                <a:endCxn id="67" idx="0"/>
              </p:cNvCxnSpPr>
              <p:nvPr/>
            </p:nvCxnSpPr>
            <p:spPr>
              <a:xfrm>
                <a:off x="5610657" y="1032542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E872555-C77E-4D0C-8AD6-A46EFC7E8887}"/>
                  </a:ext>
                </a:extLst>
              </p:cNvPr>
              <p:cNvCxnSpPr>
                <a:cxnSpLocks/>
                <a:stCxn id="67" idx="4"/>
                <a:endCxn id="67" idx="6"/>
              </p:cNvCxnSpPr>
              <p:nvPr/>
            </p:nvCxnSpPr>
            <p:spPr>
              <a:xfrm flipV="1">
                <a:off x="4922255" y="1032542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50FDF-5A48-4580-8B4E-70EAC9D6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45209"/>
              </p:ext>
            </p:extLst>
          </p:nvPr>
        </p:nvGraphicFramePr>
        <p:xfrm>
          <a:off x="1303939" y="2543970"/>
          <a:ext cx="3447732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97504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(0.95)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(0.05)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F20542-9BE2-4F91-9451-C849E80F569D}"/>
              </a:ext>
            </a:extLst>
          </p:cNvPr>
          <p:cNvSpPr/>
          <p:nvPr/>
        </p:nvSpPr>
        <p:spPr>
          <a:xfrm>
            <a:off x="2298699" y="3104303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2C50-FD2A-4DFA-954F-C8AC6E662215}"/>
              </a:ext>
            </a:extLst>
          </p:cNvPr>
          <p:cNvSpPr txBox="1"/>
          <p:nvPr/>
        </p:nvSpPr>
        <p:spPr>
          <a:xfrm>
            <a:off x="2173391" y="171135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F6410A-7446-482B-88F6-01E92E719DF7}"/>
              </a:ext>
            </a:extLst>
          </p:cNvPr>
          <p:cNvSpPr/>
          <p:nvPr/>
        </p:nvSpPr>
        <p:spPr>
          <a:xfrm rot="5400000">
            <a:off x="2802082" y="774415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EC18-2692-4C1D-9C17-5E7B33DC3841}"/>
              </a:ext>
            </a:extLst>
          </p:cNvPr>
          <p:cNvSpPr txBox="1"/>
          <p:nvPr/>
        </p:nvSpPr>
        <p:spPr>
          <a:xfrm rot="16200000">
            <a:off x="-211563" y="346288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 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A629C-375E-4191-8B1E-93658CF9DBE6}"/>
              </a:ext>
            </a:extLst>
          </p:cNvPr>
          <p:cNvSpPr/>
          <p:nvPr/>
        </p:nvSpPr>
        <p:spPr>
          <a:xfrm>
            <a:off x="1006730" y="2535030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2512" y="320546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5581707" y="2625439"/>
            <a:ext cx="28889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Generate and 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Compare 400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Prediction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639" y="2403387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9553852" y="4138868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531938" y="3190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14378" y="29070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7643490" y="2521059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latin typeface="Raleway"/>
              </a:rPr>
              <a:t>Generate and Compare Prediction 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9368" y="2129730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11855581" y="3865211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833667" y="2916693"/>
            <a:ext cx="914400" cy="914400"/>
          </a:xfrm>
          <a:prstGeom prst="rect">
            <a:avLst/>
          </a:prstGeom>
        </p:spPr>
      </p:pic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9652" y="2916693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3575960" y="2787993"/>
            <a:ext cx="32496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n-Fold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Cross-Validation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46111"/>
              </p:ext>
            </p:extLst>
          </p:nvPr>
        </p:nvGraphicFramePr>
        <p:xfrm>
          <a:off x="-812792" y="2227775"/>
          <a:ext cx="3447732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97504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(0.95)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(0.05)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>
            <a:off x="181968" y="2788108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56660" y="139516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685351" y="458220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2328294" y="314668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 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-1110001" y="2218835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11</cp:revision>
  <dcterms:created xsi:type="dcterms:W3CDTF">2018-01-16T15:06:53Z</dcterms:created>
  <dcterms:modified xsi:type="dcterms:W3CDTF">2020-02-06T17:57:17Z</dcterms:modified>
</cp:coreProperties>
</file>