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2310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734D-1C39-4915-A444-FBE251104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A95B6-C889-47B5-ACF1-40E481690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7D2A5-2B42-4356-9B7B-F284E0ED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F192-78D0-496B-8BFD-508F6355505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5DC3E-F75C-47A1-9B37-76FAD9EB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C11B8-D42D-4038-B776-DDD12716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5F8-DCB2-4428-AC8B-3B3EF78A3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0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BEB5-629D-433D-B265-D54146246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D5E17-C63B-4CF7-8E0A-D889DB6AC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0620-8A84-491A-96DF-DB47BF00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F192-78D0-496B-8BFD-508F6355505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470B-27BC-4510-82CD-A1677FBD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1E084-F01D-456D-AE4D-A920C46F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5F8-DCB2-4428-AC8B-3B3EF78A3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3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C24F3-3B4D-4DCE-A67E-D00C4DAEA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75605-B92E-4662-8C09-247362F04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CDCC9-37FD-488B-A269-E9696DE9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F192-78D0-496B-8BFD-508F6355505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F6386-C727-4B5C-B78D-9D9EC6921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4D335-85ED-45CF-99A9-CF8F16DD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5F8-DCB2-4428-AC8B-3B3EF78A3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7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558F-C7B5-47F9-8E9E-52EDA222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F472-3C3F-447D-83EC-C9A3205E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29BB3-1DF9-42FB-A68C-7605DA99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F192-78D0-496B-8BFD-508F6355505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0491F-FD08-407F-8E4F-352107E0F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F7B9F-ECC9-409A-ACEC-BE7D4D7C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5F8-DCB2-4428-AC8B-3B3EF78A3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445F-DDC1-4673-A339-C3A6A4C9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06987-3E69-45D3-999C-68F2D6C97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7ED49-9AB5-4A67-8241-DC1DE1BD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F192-78D0-496B-8BFD-508F6355505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0CD0C-4F73-4F27-A53E-B2F5C23F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65D1-5A03-4E12-AAB1-97BEDC06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5F8-DCB2-4428-AC8B-3B3EF78A3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0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E149-68DE-4585-87F9-881AD1EE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C19C4-5A26-4D08-98CF-27359B060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D43BB-CC2E-4F10-B830-9126C4A07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1B6DF-455B-4F92-BC4F-22E7F977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F192-78D0-496B-8BFD-508F6355505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FF97B-E30B-45F5-9049-674D0ED9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E6263-B05C-4841-B922-4B2E4A60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5F8-DCB2-4428-AC8B-3B3EF78A3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3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9849-3240-4B22-A9FA-D6A8B802E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C7CB7-1258-4FBE-AFE9-C844BBAD8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BC472-E6C1-4D8C-9ABD-CA9F86C7B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97580-AF7B-4EA3-AFA8-3FF0F5528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1FA87-E343-4C39-A520-92A0105E7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D7DA90-E2FD-400C-A7C5-53612C56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F192-78D0-496B-8BFD-508F6355505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7B74E-3C32-453D-BC24-EBEA3330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7796C-2274-4412-8E99-2480DDD3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5F8-DCB2-4428-AC8B-3B3EF78A3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3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3D76-8EC8-4A48-827B-68D40039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88EB7-5AEF-410B-911E-173134EE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F192-78D0-496B-8BFD-508F6355505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C23366-2DFE-4351-8F42-CBB6F8DA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07D39-2842-47FA-A5BB-A1C90E45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5F8-DCB2-4428-AC8B-3B3EF78A3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6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86ACF-85FC-4106-AB1D-363E7601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F192-78D0-496B-8BFD-508F6355505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7F060-3BDE-4FD6-9D84-832B09E8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FDA60-FD1A-40BF-B23B-4A7CED4B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5F8-DCB2-4428-AC8B-3B3EF78A3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2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B9BA-235B-4E77-B551-D98238CE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E2FB2-9D34-46EE-8AB4-DEA766B7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277BA-66CE-4CF6-BC14-3921211DF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3E7EE-E1BB-4FCD-9869-4647BF02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F192-78D0-496B-8BFD-508F6355505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88FB7-126D-4211-973C-715C3A86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171E-41E5-480B-A771-3B07C757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5F8-DCB2-4428-AC8B-3B3EF78A3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4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4803-23D5-46E8-9E2D-6FE6599F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CD015-E6A4-45FF-B336-35D386893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4CA49-99B7-47F9-A62E-4BC177DD5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A0FC1-6715-4878-9BBE-971EB5B6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F192-78D0-496B-8BFD-508F6355505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1A6A0-C7FF-4F2A-B9ED-7C886280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BB16D-22C4-4178-83C6-E4A2F0C6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5F8-DCB2-4428-AC8B-3B3EF78A3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6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C8678-916A-4091-AC8A-E58A3646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69645-9A50-4160-8916-1355F1881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3D84C-26BF-40C6-BBB4-C428AB344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CF192-78D0-496B-8BFD-508F6355505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534E2-BE5F-442F-AC48-6DACBF51A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9E142-D9C3-4642-99D9-077C48F68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0A5F8-DCB2-4428-AC8B-3B3EF78A3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4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ata 3">
            <a:extLst>
              <a:ext uri="{FF2B5EF4-FFF2-40B4-BE49-F238E27FC236}">
                <a16:creationId xmlns:a16="http://schemas.microsoft.com/office/drawing/2014/main" id="{13A32B34-DE21-49E7-9F0B-0DA91C9DB276}"/>
              </a:ext>
            </a:extLst>
          </p:cNvPr>
          <p:cNvSpPr/>
          <p:nvPr/>
        </p:nvSpPr>
        <p:spPr>
          <a:xfrm>
            <a:off x="3527652" y="0"/>
            <a:ext cx="2070100" cy="91440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DNA Sequences</a:t>
            </a:r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967DE07D-D2AB-4759-9918-B291B0537E3A}"/>
              </a:ext>
            </a:extLst>
          </p:cNvPr>
          <p:cNvSpPr/>
          <p:nvPr/>
        </p:nvSpPr>
        <p:spPr>
          <a:xfrm>
            <a:off x="3527652" y="2869026"/>
            <a:ext cx="2070100" cy="91440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AA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Sequences</a:t>
            </a:r>
          </a:p>
        </p:txBody>
      </p:sp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C9244CD8-3391-498A-B5DE-3C0C7DFF3FF9}"/>
              </a:ext>
            </a:extLst>
          </p:cNvPr>
          <p:cNvSpPr/>
          <p:nvPr/>
        </p:nvSpPr>
        <p:spPr>
          <a:xfrm>
            <a:off x="3545341" y="1434516"/>
            <a:ext cx="2034722" cy="91440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ExPASy</a:t>
            </a:r>
            <a:r>
              <a:rPr lang="en-US" dirty="0">
                <a:solidFill>
                  <a:sysClr val="windowText" lastClr="000000"/>
                </a:solidFill>
              </a:rPr>
              <a:t> Translation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5516CD7-6DDB-4428-A8DC-1017300B6C62}"/>
              </a:ext>
            </a:extLst>
          </p:cNvPr>
          <p:cNvSpPr/>
          <p:nvPr/>
        </p:nvSpPr>
        <p:spPr>
          <a:xfrm>
            <a:off x="3797980" y="4303536"/>
            <a:ext cx="1529443" cy="9144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Motif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Search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84FABBE4-EA12-40F8-8EF8-CEF64EADCC5B}"/>
              </a:ext>
            </a:extLst>
          </p:cNvPr>
          <p:cNvSpPr/>
          <p:nvPr/>
        </p:nvSpPr>
        <p:spPr>
          <a:xfrm>
            <a:off x="3527652" y="5738046"/>
            <a:ext cx="2070100" cy="91440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Count Repeat Types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80519DE1-D6EE-48A1-8EAC-331E00AFE7B7}"/>
              </a:ext>
            </a:extLst>
          </p:cNvPr>
          <p:cNvSpPr/>
          <p:nvPr/>
        </p:nvSpPr>
        <p:spPr>
          <a:xfrm>
            <a:off x="6254616" y="260052"/>
            <a:ext cx="1529443" cy="9144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ML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Modeling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9F6FCDB3-01A3-44B7-9DA7-648F3491A40B}"/>
              </a:ext>
            </a:extLst>
          </p:cNvPr>
          <p:cNvSpPr/>
          <p:nvPr/>
        </p:nvSpPr>
        <p:spPr>
          <a:xfrm>
            <a:off x="6254614" y="3129081"/>
            <a:ext cx="1529443" cy="9144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Model Explanability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C0AE76AE-5997-48B9-813E-098CC4101B8C}"/>
              </a:ext>
            </a:extLst>
          </p:cNvPr>
          <p:cNvSpPr/>
          <p:nvPr/>
        </p:nvSpPr>
        <p:spPr>
          <a:xfrm>
            <a:off x="6254615" y="1694568"/>
            <a:ext cx="1529443" cy="914400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ML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Model(s)</a:t>
            </a:r>
          </a:p>
        </p:txBody>
      </p:sp>
      <p:sp>
        <p:nvSpPr>
          <p:cNvPr id="49" name="Flowchart: Data 48">
            <a:extLst>
              <a:ext uri="{FF2B5EF4-FFF2-40B4-BE49-F238E27FC236}">
                <a16:creationId xmlns:a16="http://schemas.microsoft.com/office/drawing/2014/main" id="{D6C5F7F7-6D46-4F97-89A2-94372E0DD711}"/>
              </a:ext>
            </a:extLst>
          </p:cNvPr>
          <p:cNvSpPr/>
          <p:nvPr/>
        </p:nvSpPr>
        <p:spPr>
          <a:xfrm>
            <a:off x="5872252" y="4563594"/>
            <a:ext cx="2294166" cy="91440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Feature </a:t>
            </a:r>
            <a:r>
              <a:rPr lang="en-US" dirty="0" err="1">
                <a:solidFill>
                  <a:sysClr val="windowText" lastClr="000000"/>
                </a:solidFill>
              </a:rPr>
              <a:t>Importances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0FE13D-CA78-4503-838A-7F98CE4CC910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4562702" y="914400"/>
            <a:ext cx="0" cy="520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DABD06-CB93-4B3F-8913-A37AF7B7825B}"/>
              </a:ext>
            </a:extLst>
          </p:cNvPr>
          <p:cNvCxnSpPr>
            <a:cxnSpLocks/>
            <a:stCxn id="6" idx="2"/>
            <a:endCxn id="5" idx="1"/>
          </p:cNvCxnSpPr>
          <p:nvPr/>
        </p:nvCxnSpPr>
        <p:spPr>
          <a:xfrm>
            <a:off x="4562702" y="2348916"/>
            <a:ext cx="0" cy="520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BCDD3B-98F3-4FA5-8E45-13B276DE238C}"/>
              </a:ext>
            </a:extLst>
          </p:cNvPr>
          <p:cNvCxnSpPr>
            <a:cxnSpLocks/>
            <a:stCxn id="9" idx="2"/>
            <a:endCxn id="37" idx="0"/>
          </p:cNvCxnSpPr>
          <p:nvPr/>
        </p:nvCxnSpPr>
        <p:spPr>
          <a:xfrm flipH="1">
            <a:off x="7019337" y="1174452"/>
            <a:ext cx="1" cy="520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1D3438-FAB2-45A2-8ECA-AD17ED3C02AB}"/>
              </a:ext>
            </a:extLst>
          </p:cNvPr>
          <p:cNvCxnSpPr>
            <a:cxnSpLocks/>
            <a:stCxn id="37" idx="2"/>
            <a:endCxn id="24" idx="0"/>
          </p:cNvCxnSpPr>
          <p:nvPr/>
        </p:nvCxnSpPr>
        <p:spPr>
          <a:xfrm flipH="1">
            <a:off x="7019336" y="2548516"/>
            <a:ext cx="1" cy="5805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1AD6B5-9B6D-4D34-A03F-7AE1FFC8DC09}"/>
              </a:ext>
            </a:extLst>
          </p:cNvPr>
          <p:cNvCxnSpPr>
            <a:cxnSpLocks/>
            <a:stCxn id="24" idx="2"/>
            <a:endCxn id="49" idx="1"/>
          </p:cNvCxnSpPr>
          <p:nvPr/>
        </p:nvCxnSpPr>
        <p:spPr>
          <a:xfrm flipH="1">
            <a:off x="7019335" y="4043481"/>
            <a:ext cx="1" cy="520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D8A386-7FE6-40E3-BF7F-00F796B7A19C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4562702" y="3783426"/>
            <a:ext cx="0" cy="520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F8AEAD4-585B-47B2-922D-5C8E97E241D3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>
            <a:off x="4562702" y="5217936"/>
            <a:ext cx="0" cy="520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51FE86D-950B-4BB5-9EC8-6DE31B5E5974}"/>
              </a:ext>
            </a:extLst>
          </p:cNvPr>
          <p:cNvCxnSpPr>
            <a:stCxn id="8" idx="5"/>
            <a:endCxn id="9" idx="1"/>
          </p:cNvCxnSpPr>
          <p:nvPr/>
        </p:nvCxnSpPr>
        <p:spPr>
          <a:xfrm flipV="1">
            <a:off x="5390742" y="717252"/>
            <a:ext cx="863874" cy="5477994"/>
          </a:xfrm>
          <a:prstGeom prst="bentConnector3">
            <a:avLst>
              <a:gd name="adj1" fmla="val 4327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581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8</cp:revision>
  <dcterms:created xsi:type="dcterms:W3CDTF">2020-04-03T13:56:18Z</dcterms:created>
  <dcterms:modified xsi:type="dcterms:W3CDTF">2020-04-24T02:58:53Z</dcterms:modified>
</cp:coreProperties>
</file>