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177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4D-1C39-4915-A444-FBE251104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A95B6-C889-47B5-ACF1-40E481690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D2A5-2B42-4356-9B7B-F284E0E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DC3E-F75C-47A1-9B37-76FAD9EB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C11B8-D42D-4038-B776-DDD12716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0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BEB5-629D-433D-B265-D541462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D5E17-C63B-4CF7-8E0A-D889DB6AC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F0620-8A84-491A-96DF-DB47BF0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470B-27BC-4510-82CD-A1677FBD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E084-F01D-456D-AE4D-A920C46F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C24F3-3B4D-4DCE-A67E-D00C4DAEA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5605-B92E-4662-8C09-247362F04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DCC9-37FD-488B-A269-E9696DE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6386-C727-4B5C-B78D-9D9EC692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D335-85ED-45CF-99A9-CF8F16DD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7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558F-C7B5-47F9-8E9E-52EDA222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F472-3C3F-447D-83EC-C9A3205E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9BB3-1DF9-42FB-A68C-7605DA99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0491F-FD08-407F-8E4F-352107E0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F7B9F-ECC9-409A-ACEC-BE7D4D7C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45F-DDC1-4673-A339-C3A6A4C9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6987-3E69-45D3-999C-68F2D6C9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ED49-9AB5-4A67-8241-DC1DE1B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CD0C-4F73-4F27-A53E-B2F5C23F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65D1-5A03-4E12-AAB1-97BEDC06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0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E149-68DE-4585-87F9-881AD1EE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C19C4-5A26-4D08-98CF-27359B060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43BB-CC2E-4F10-B830-9126C4A07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1B6DF-455B-4F92-BC4F-22E7F977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F97B-E30B-45F5-9049-674D0ED9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6263-B05C-4841-B922-4B2E4A60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9849-3240-4B22-A9FA-D6A8B802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C7CB7-1258-4FBE-AFE9-C844BBAD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C472-E6C1-4D8C-9ABD-CA9F86C7B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7580-AF7B-4EA3-AFA8-3FF0F5528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1FA87-E343-4C39-A520-92A0105E7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7DA90-E2FD-400C-A7C5-53612C56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7B74E-3C32-453D-BC24-EBEA3330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7796C-2274-4412-8E99-2480DDD3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3D76-8EC8-4A48-827B-68D40039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88EB7-5AEF-410B-911E-173134EE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23366-2DFE-4351-8F42-CBB6F8DA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07D39-2842-47FA-A5BB-A1C90E45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86ACF-85FC-4106-AB1D-363E7601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7F060-3BDE-4FD6-9D84-832B09E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FDA60-FD1A-40BF-B23B-4A7CED4B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B9BA-235B-4E77-B551-D98238CE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2FB2-9D34-46EE-8AB4-DEA766B7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277BA-66CE-4CF6-BC14-3921211DF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3E7EE-E1BB-4FCD-9869-4647BF02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88FB7-126D-4211-973C-715C3A86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171E-41E5-480B-A771-3B07C757F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4803-23D5-46E8-9E2D-6FE6599F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CD015-E6A4-45FF-B336-35D386893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4CA49-99B7-47F9-A62E-4BC177DD5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0FC1-6715-4878-9BBE-971EB5B6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1A6A0-C7FF-4F2A-B9ED-7C886280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BB16D-22C4-4178-83C6-E4A2F0C6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C8678-916A-4091-AC8A-E58A3646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9645-9A50-4160-8916-1355F188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D84C-26BF-40C6-BBB4-C428AB344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F192-78D0-496B-8BFD-508F6355505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34E2-BE5F-442F-AC48-6DACBF51A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9E142-D9C3-4642-99D9-077C48F68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A5F8-DCB2-4428-AC8B-3B3EF78A3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4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ata 3">
            <a:extLst>
              <a:ext uri="{FF2B5EF4-FFF2-40B4-BE49-F238E27FC236}">
                <a16:creationId xmlns:a16="http://schemas.microsoft.com/office/drawing/2014/main" id="{13A32B34-DE21-49E7-9F0B-0DA91C9DB276}"/>
              </a:ext>
            </a:extLst>
          </p:cNvPr>
          <p:cNvSpPr/>
          <p:nvPr/>
        </p:nvSpPr>
        <p:spPr>
          <a:xfrm>
            <a:off x="3527652" y="0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DNA Sequences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967DE07D-D2AB-4759-9918-B291B0537E3A}"/>
              </a:ext>
            </a:extLst>
          </p:cNvPr>
          <p:cNvSpPr/>
          <p:nvPr/>
        </p:nvSpPr>
        <p:spPr>
          <a:xfrm>
            <a:off x="3527652" y="2869026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AA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Sequences</a:t>
            </a:r>
          </a:p>
        </p:txBody>
      </p:sp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C9244CD8-3391-498A-B5DE-3C0C7DFF3FF9}"/>
              </a:ext>
            </a:extLst>
          </p:cNvPr>
          <p:cNvSpPr/>
          <p:nvPr/>
        </p:nvSpPr>
        <p:spPr>
          <a:xfrm>
            <a:off x="3545341" y="1434516"/>
            <a:ext cx="2034722" cy="914400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ExPASy</a:t>
            </a:r>
            <a:r>
              <a:rPr lang="en-US" dirty="0">
                <a:solidFill>
                  <a:sysClr val="windowText" lastClr="000000"/>
                </a:solidFill>
              </a:rPr>
              <a:t> Translation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5516CD7-6DDB-4428-A8DC-1017300B6C62}"/>
              </a:ext>
            </a:extLst>
          </p:cNvPr>
          <p:cNvSpPr/>
          <p:nvPr/>
        </p:nvSpPr>
        <p:spPr>
          <a:xfrm>
            <a:off x="3797980" y="4303536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Motif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Search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4FABBE4-EA12-40F8-8EF8-CEF64EADCC5B}"/>
              </a:ext>
            </a:extLst>
          </p:cNvPr>
          <p:cNvSpPr/>
          <p:nvPr/>
        </p:nvSpPr>
        <p:spPr>
          <a:xfrm>
            <a:off x="3527652" y="5738046"/>
            <a:ext cx="2070100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Count Repeat Types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0519DE1-D6EE-48A1-8EAC-331E00AFE7B7}"/>
              </a:ext>
            </a:extLst>
          </p:cNvPr>
          <p:cNvSpPr/>
          <p:nvPr/>
        </p:nvSpPr>
        <p:spPr>
          <a:xfrm>
            <a:off x="6254616" y="260052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Modeling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9F6FCDB3-01A3-44B7-9DA7-648F3491A40B}"/>
              </a:ext>
            </a:extLst>
          </p:cNvPr>
          <p:cNvSpPr/>
          <p:nvPr/>
        </p:nvSpPr>
        <p:spPr>
          <a:xfrm>
            <a:off x="6254614" y="3129081"/>
            <a:ext cx="1529443" cy="91440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 Explanability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C0AE76AE-5997-48B9-813E-098CC4101B8C}"/>
              </a:ext>
            </a:extLst>
          </p:cNvPr>
          <p:cNvSpPr/>
          <p:nvPr/>
        </p:nvSpPr>
        <p:spPr>
          <a:xfrm>
            <a:off x="6254615" y="1694568"/>
            <a:ext cx="1529443" cy="914400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Model(s)</a:t>
            </a:r>
          </a:p>
        </p:txBody>
      </p:sp>
      <p:sp>
        <p:nvSpPr>
          <p:cNvPr id="49" name="Flowchart: Data 48">
            <a:extLst>
              <a:ext uri="{FF2B5EF4-FFF2-40B4-BE49-F238E27FC236}">
                <a16:creationId xmlns:a16="http://schemas.microsoft.com/office/drawing/2014/main" id="{D6C5F7F7-6D46-4F97-89A2-94372E0DD711}"/>
              </a:ext>
            </a:extLst>
          </p:cNvPr>
          <p:cNvSpPr/>
          <p:nvPr/>
        </p:nvSpPr>
        <p:spPr>
          <a:xfrm>
            <a:off x="5872252" y="4563594"/>
            <a:ext cx="2294166" cy="914400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 </a:t>
            </a:r>
            <a:r>
              <a:rPr lang="en-US" dirty="0" err="1">
                <a:solidFill>
                  <a:sysClr val="windowText" lastClr="000000"/>
                </a:solidFill>
              </a:rPr>
              <a:t>Importances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0FE13D-CA78-4503-838A-7F98CE4CC910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562702" y="914400"/>
            <a:ext cx="0" cy="520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DABD06-CB93-4B3F-8913-A37AF7B7825B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4562702" y="2348916"/>
            <a:ext cx="0" cy="520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BCDD3B-98F3-4FA5-8E45-13B276DE238C}"/>
              </a:ext>
            </a:extLst>
          </p:cNvPr>
          <p:cNvCxnSpPr>
            <a:cxnSpLocks/>
            <a:stCxn id="9" idx="2"/>
            <a:endCxn id="37" idx="0"/>
          </p:cNvCxnSpPr>
          <p:nvPr/>
        </p:nvCxnSpPr>
        <p:spPr>
          <a:xfrm flipH="1">
            <a:off x="7019337" y="1174452"/>
            <a:ext cx="1" cy="520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1D3438-FAB2-45A2-8ECA-AD17ED3C02AB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flipH="1">
            <a:off x="7019336" y="2548516"/>
            <a:ext cx="1" cy="580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11AD6B5-9B6D-4D34-A03F-7AE1FFC8DC09}"/>
              </a:ext>
            </a:extLst>
          </p:cNvPr>
          <p:cNvCxnSpPr>
            <a:cxnSpLocks/>
            <a:stCxn id="24" idx="2"/>
            <a:endCxn id="49" idx="1"/>
          </p:cNvCxnSpPr>
          <p:nvPr/>
        </p:nvCxnSpPr>
        <p:spPr>
          <a:xfrm flipH="1">
            <a:off x="7019335" y="4043481"/>
            <a:ext cx="1" cy="520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D8A386-7FE6-40E3-BF7F-00F796B7A19C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562702" y="3783426"/>
            <a:ext cx="0" cy="520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8AEAD4-585B-47B2-922D-5C8E97E241D3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>
            <a:off x="4562702" y="5217936"/>
            <a:ext cx="0" cy="520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51FE86D-950B-4BB5-9EC8-6DE31B5E5974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5390742" y="717252"/>
            <a:ext cx="863874" cy="5477994"/>
          </a:xfrm>
          <a:prstGeom prst="bentConnector3">
            <a:avLst>
              <a:gd name="adj1" fmla="val 43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8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E4CCC-52A9-4F54-B749-30E35511B605}"/>
              </a:ext>
            </a:extLst>
          </p:cNvPr>
          <p:cNvSpPr/>
          <p:nvPr/>
        </p:nvSpPr>
        <p:spPr>
          <a:xfrm>
            <a:off x="3904247" y="601579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B7082-4EE7-4302-9DFD-42E8AB77EFE0}"/>
              </a:ext>
            </a:extLst>
          </p:cNvPr>
          <p:cNvSpPr/>
          <p:nvPr/>
        </p:nvSpPr>
        <p:spPr>
          <a:xfrm>
            <a:off x="5193631" y="601579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A4F66-F51B-4A6A-88A6-173A8BDC6AD5}"/>
              </a:ext>
            </a:extLst>
          </p:cNvPr>
          <p:cNvSpPr/>
          <p:nvPr/>
        </p:nvSpPr>
        <p:spPr>
          <a:xfrm rot="16200000">
            <a:off x="3185360" y="1320465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274B6-7C56-4272-8664-7434EC363E7A}"/>
              </a:ext>
            </a:extLst>
          </p:cNvPr>
          <p:cNvSpPr/>
          <p:nvPr/>
        </p:nvSpPr>
        <p:spPr>
          <a:xfrm rot="16200000">
            <a:off x="3185360" y="2606841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60104-E760-4641-974D-1C4F3449AB95}"/>
              </a:ext>
            </a:extLst>
          </p:cNvPr>
          <p:cNvSpPr/>
          <p:nvPr/>
        </p:nvSpPr>
        <p:spPr>
          <a:xfrm>
            <a:off x="3904247" y="385011"/>
            <a:ext cx="2510590" cy="216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qPCR 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70D3B-A7B5-4B74-99F7-3539135A1C56}"/>
              </a:ext>
            </a:extLst>
          </p:cNvPr>
          <p:cNvSpPr/>
          <p:nvPr/>
        </p:nvSpPr>
        <p:spPr>
          <a:xfrm rot="16200000">
            <a:off x="2324099" y="1965157"/>
            <a:ext cx="2510590" cy="216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RDT 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B67C9-E603-4D22-B068-6108F3010A7E}"/>
              </a:ext>
            </a:extLst>
          </p:cNvPr>
          <p:cNvSpPr/>
          <p:nvPr/>
        </p:nvSpPr>
        <p:spPr>
          <a:xfrm>
            <a:off x="5193630" y="2104522"/>
            <a:ext cx="1221205" cy="1221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Negatives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D2A7B-780E-4650-855A-7DECFC4B7567}"/>
              </a:ext>
            </a:extLst>
          </p:cNvPr>
          <p:cNvSpPr/>
          <p:nvPr/>
        </p:nvSpPr>
        <p:spPr>
          <a:xfrm>
            <a:off x="3471108" y="385011"/>
            <a:ext cx="3725135" cy="371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4FC27-EBBE-44D0-8B09-970D647A4B36}"/>
              </a:ext>
            </a:extLst>
          </p:cNvPr>
          <p:cNvSpPr/>
          <p:nvPr/>
        </p:nvSpPr>
        <p:spPr>
          <a:xfrm>
            <a:off x="3904247" y="818146"/>
            <a:ext cx="1221205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Positives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CAE8D-0E9D-4F9A-A6A8-35C1F2025ECA}"/>
              </a:ext>
            </a:extLst>
          </p:cNvPr>
          <p:cNvSpPr/>
          <p:nvPr/>
        </p:nvSpPr>
        <p:spPr>
          <a:xfrm>
            <a:off x="5193629" y="818146"/>
            <a:ext cx="1221205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Positives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668DF0-CB88-4B2F-9456-247ACD786A64}"/>
              </a:ext>
            </a:extLst>
          </p:cNvPr>
          <p:cNvSpPr/>
          <p:nvPr/>
        </p:nvSpPr>
        <p:spPr>
          <a:xfrm>
            <a:off x="3904246" y="2104522"/>
            <a:ext cx="1221205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9F314-44A0-4C3A-9E39-031397BB29F1}"/>
              </a:ext>
            </a:extLst>
          </p:cNvPr>
          <p:cNvSpPr/>
          <p:nvPr/>
        </p:nvSpPr>
        <p:spPr>
          <a:xfrm>
            <a:off x="6483011" y="818146"/>
            <a:ext cx="713232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RDT Positives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909579-C98E-4736-A643-3DDDEAFBD9F3}"/>
              </a:ext>
            </a:extLst>
          </p:cNvPr>
          <p:cNvSpPr/>
          <p:nvPr/>
        </p:nvSpPr>
        <p:spPr>
          <a:xfrm>
            <a:off x="6483011" y="2104522"/>
            <a:ext cx="713232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RDT Negatives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58040-AE3D-4E0A-BC0A-4E3A506E0DA2}"/>
              </a:ext>
            </a:extLst>
          </p:cNvPr>
          <p:cNvSpPr/>
          <p:nvPr/>
        </p:nvSpPr>
        <p:spPr>
          <a:xfrm>
            <a:off x="6483011" y="3390898"/>
            <a:ext cx="713232" cy="71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Conclusive RDT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39675-269A-4ED3-97BD-05E4CCF46B52}"/>
              </a:ext>
            </a:extLst>
          </p:cNvPr>
          <p:cNvSpPr/>
          <p:nvPr/>
        </p:nvSpPr>
        <p:spPr>
          <a:xfrm>
            <a:off x="3904245" y="3390898"/>
            <a:ext cx="1221205" cy="71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qPCR Positives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74CBE-0E9F-4934-9499-C1E7632E861C}"/>
              </a:ext>
            </a:extLst>
          </p:cNvPr>
          <p:cNvSpPr/>
          <p:nvPr/>
        </p:nvSpPr>
        <p:spPr>
          <a:xfrm>
            <a:off x="5193627" y="3390897"/>
            <a:ext cx="1221205" cy="71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qPCR Negatives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8B568-46BE-4708-984B-1D9B3820D2E7}"/>
              </a:ext>
            </a:extLst>
          </p:cNvPr>
          <p:cNvSpPr/>
          <p:nvPr/>
        </p:nvSpPr>
        <p:spPr>
          <a:xfrm rot="16200000">
            <a:off x="3331742" y="3530262"/>
            <a:ext cx="711871" cy="43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60708B-DF60-4C99-A56A-23519633DE41}"/>
              </a:ext>
            </a:extLst>
          </p:cNvPr>
          <p:cNvSpPr/>
          <p:nvPr/>
        </p:nvSpPr>
        <p:spPr>
          <a:xfrm>
            <a:off x="6483009" y="385009"/>
            <a:ext cx="711871" cy="43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Totals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938EF49C-A29E-4C3A-9F46-E76315263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619249"/>
              </p:ext>
            </p:extLst>
          </p:nvPr>
        </p:nvGraphicFramePr>
        <p:xfrm>
          <a:off x="3469745" y="4164923"/>
          <a:ext cx="3725135" cy="2189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807144">
                  <a:extLst>
                    <a:ext uri="{9D8B030D-6E8A-4147-A177-3AD203B41FA5}">
                      <a16:colId xmlns:a16="http://schemas.microsoft.com/office/drawing/2014/main" val="2042157408"/>
                    </a:ext>
                  </a:extLst>
                </a:gridCol>
                <a:gridCol w="1917991">
                  <a:extLst>
                    <a:ext uri="{9D8B030D-6E8A-4147-A177-3AD203B41FA5}">
                      <a16:colId xmlns:a16="http://schemas.microsoft.com/office/drawing/2014/main" val="50463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regards to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performance)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4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20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</a:p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(True Positive Rate)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45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(True Negative Rate)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94.7%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0" lang="en-US" sz="16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08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34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4E4CCC-52A9-4F54-B749-30E35511B605}"/>
              </a:ext>
            </a:extLst>
          </p:cNvPr>
          <p:cNvSpPr/>
          <p:nvPr/>
        </p:nvSpPr>
        <p:spPr>
          <a:xfrm>
            <a:off x="3904247" y="601579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DB7082-4EE7-4302-9DFD-42E8AB77EFE0}"/>
              </a:ext>
            </a:extLst>
          </p:cNvPr>
          <p:cNvSpPr/>
          <p:nvPr/>
        </p:nvSpPr>
        <p:spPr>
          <a:xfrm>
            <a:off x="5193631" y="601579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A4F66-F51B-4A6A-88A6-173A8BDC6AD5}"/>
              </a:ext>
            </a:extLst>
          </p:cNvPr>
          <p:cNvSpPr/>
          <p:nvPr/>
        </p:nvSpPr>
        <p:spPr>
          <a:xfrm rot="16200000">
            <a:off x="3185360" y="1320465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274B6-7C56-4272-8664-7434EC363E7A}"/>
              </a:ext>
            </a:extLst>
          </p:cNvPr>
          <p:cNvSpPr/>
          <p:nvPr/>
        </p:nvSpPr>
        <p:spPr>
          <a:xfrm rot="16200000">
            <a:off x="3185360" y="2606841"/>
            <a:ext cx="1221205" cy="216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60104-E760-4641-974D-1C4F3449AB95}"/>
              </a:ext>
            </a:extLst>
          </p:cNvPr>
          <p:cNvSpPr/>
          <p:nvPr/>
        </p:nvSpPr>
        <p:spPr>
          <a:xfrm>
            <a:off x="3904247" y="385011"/>
            <a:ext cx="2510590" cy="216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qPCR Result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70D3B-A7B5-4B74-99F7-3539135A1C56}"/>
              </a:ext>
            </a:extLst>
          </p:cNvPr>
          <p:cNvSpPr/>
          <p:nvPr/>
        </p:nvSpPr>
        <p:spPr>
          <a:xfrm rot="16200000">
            <a:off x="2324099" y="1965157"/>
            <a:ext cx="2510590" cy="21656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RDT Result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AB67C9-E603-4D22-B068-6108F3010A7E}"/>
              </a:ext>
            </a:extLst>
          </p:cNvPr>
          <p:cNvSpPr/>
          <p:nvPr/>
        </p:nvSpPr>
        <p:spPr>
          <a:xfrm>
            <a:off x="5193630" y="2104522"/>
            <a:ext cx="1221205" cy="1221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Negatives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D2A7B-780E-4650-855A-7DECFC4B7567}"/>
              </a:ext>
            </a:extLst>
          </p:cNvPr>
          <p:cNvSpPr/>
          <p:nvPr/>
        </p:nvSpPr>
        <p:spPr>
          <a:xfrm>
            <a:off x="3471108" y="385011"/>
            <a:ext cx="3725135" cy="3717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4FC27-EBBE-44D0-8B09-970D647A4B36}"/>
              </a:ext>
            </a:extLst>
          </p:cNvPr>
          <p:cNvSpPr/>
          <p:nvPr/>
        </p:nvSpPr>
        <p:spPr>
          <a:xfrm>
            <a:off x="3904247" y="818146"/>
            <a:ext cx="1221205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Positives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CAE8D-0E9D-4F9A-A6A8-35C1F2025ECA}"/>
              </a:ext>
            </a:extLst>
          </p:cNvPr>
          <p:cNvSpPr/>
          <p:nvPr/>
        </p:nvSpPr>
        <p:spPr>
          <a:xfrm>
            <a:off x="5193629" y="818146"/>
            <a:ext cx="1221205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Positives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668DF0-CB88-4B2F-9456-247ACD786A64}"/>
              </a:ext>
            </a:extLst>
          </p:cNvPr>
          <p:cNvSpPr/>
          <p:nvPr/>
        </p:nvSpPr>
        <p:spPr>
          <a:xfrm>
            <a:off x="3904246" y="2104522"/>
            <a:ext cx="1221205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F9F314-44A0-4C3A-9E39-031397BB29F1}"/>
              </a:ext>
            </a:extLst>
          </p:cNvPr>
          <p:cNvSpPr/>
          <p:nvPr/>
        </p:nvSpPr>
        <p:spPr>
          <a:xfrm>
            <a:off x="6483011" y="818146"/>
            <a:ext cx="713232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RDT Positives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909579-C98E-4736-A643-3DDDEAFBD9F3}"/>
              </a:ext>
            </a:extLst>
          </p:cNvPr>
          <p:cNvSpPr/>
          <p:nvPr/>
        </p:nvSpPr>
        <p:spPr>
          <a:xfrm>
            <a:off x="6483011" y="2104522"/>
            <a:ext cx="713232" cy="12212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RDT Negatives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C58040-AE3D-4E0A-BC0A-4E3A506E0DA2}"/>
              </a:ext>
            </a:extLst>
          </p:cNvPr>
          <p:cNvSpPr/>
          <p:nvPr/>
        </p:nvSpPr>
        <p:spPr>
          <a:xfrm>
            <a:off x="6483011" y="3390898"/>
            <a:ext cx="713232" cy="71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Conclusive RDT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39675-269A-4ED3-97BD-05E4CCF46B52}"/>
              </a:ext>
            </a:extLst>
          </p:cNvPr>
          <p:cNvSpPr/>
          <p:nvPr/>
        </p:nvSpPr>
        <p:spPr>
          <a:xfrm>
            <a:off x="3904245" y="3390898"/>
            <a:ext cx="1221205" cy="71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qPCR Positives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74CBE-0E9F-4934-9499-C1E7632E861C}"/>
              </a:ext>
            </a:extLst>
          </p:cNvPr>
          <p:cNvSpPr/>
          <p:nvPr/>
        </p:nvSpPr>
        <p:spPr>
          <a:xfrm>
            <a:off x="5193627" y="3390897"/>
            <a:ext cx="1221205" cy="711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qPCR Negatives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08B568-46BE-4708-984B-1D9B3820D2E7}"/>
              </a:ext>
            </a:extLst>
          </p:cNvPr>
          <p:cNvSpPr/>
          <p:nvPr/>
        </p:nvSpPr>
        <p:spPr>
          <a:xfrm rot="16200000">
            <a:off x="3331742" y="3530262"/>
            <a:ext cx="711871" cy="43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60708B-DF60-4C99-A56A-23519633DE41}"/>
              </a:ext>
            </a:extLst>
          </p:cNvPr>
          <p:cNvSpPr/>
          <p:nvPr/>
        </p:nvSpPr>
        <p:spPr>
          <a:xfrm>
            <a:off x="6483009" y="385009"/>
            <a:ext cx="711871" cy="4331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Totals</a:t>
            </a: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938EF49C-A29E-4C3A-9F46-E76315263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806454"/>
              </p:ext>
            </p:extLst>
          </p:nvPr>
        </p:nvGraphicFramePr>
        <p:xfrm>
          <a:off x="3469745" y="4164923"/>
          <a:ext cx="3725135" cy="21894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807144">
                  <a:extLst>
                    <a:ext uri="{9D8B030D-6E8A-4147-A177-3AD203B41FA5}">
                      <a16:colId xmlns:a16="http://schemas.microsoft.com/office/drawing/2014/main" val="2042157408"/>
                    </a:ext>
                  </a:extLst>
                </a:gridCol>
                <a:gridCol w="1917991">
                  <a:extLst>
                    <a:ext uri="{9D8B030D-6E8A-4147-A177-3AD203B41FA5}">
                      <a16:colId xmlns:a16="http://schemas.microsoft.com/office/drawing/2014/main" val="50463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(with regards to 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RDT performance)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4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20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</a:t>
                      </a:r>
                    </a:p>
                    <a:p>
                      <a:r>
                        <a:rPr lang="en-US" sz="10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(True Positive Rate)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345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(True Negative Rate)</a:t>
                      </a:r>
                      <a:endParaRPr kumimoji="0" 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84.6%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511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kumimoji="0" lang="en-US" sz="16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08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396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170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16</cp:revision>
  <dcterms:created xsi:type="dcterms:W3CDTF">2020-04-03T13:56:18Z</dcterms:created>
  <dcterms:modified xsi:type="dcterms:W3CDTF">2021-04-01T17:05:15Z</dcterms:modified>
</cp:coreProperties>
</file>