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4D-1C39-4915-A444-FBE25110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A95B6-C889-47B5-ACF1-40E481690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D2A5-2B42-4356-9B7B-F284E0E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DC3E-F75C-47A1-9B37-76FAD9E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11B8-D42D-4038-B776-DDD12716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BEB5-629D-433D-B265-D541462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5E17-C63B-4CF7-8E0A-D889DB6A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0620-8A84-491A-96DF-DB47BF0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470B-27BC-4510-82CD-A1677FBD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E084-F01D-456D-AE4D-A920C46F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C24F3-3B4D-4DCE-A67E-D00C4DAE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5605-B92E-4662-8C09-247362F04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DCC9-37FD-488B-A269-E9696DE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6386-C727-4B5C-B78D-9D9EC692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D335-85ED-45CF-99A9-CF8F16DD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58F-C7B5-47F9-8E9E-52EDA222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F472-3C3F-447D-83EC-C9A3205E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9BB3-1DF9-42FB-A68C-7605DA9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491F-FD08-407F-8E4F-352107E0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7B9F-ECC9-409A-ACEC-BE7D4D7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45F-DDC1-4673-A339-C3A6A4C9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6987-3E69-45D3-999C-68F2D6C9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ED49-9AB5-4A67-8241-DC1DE1B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CD0C-4F73-4F27-A53E-B2F5C23F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65D1-5A03-4E12-AAB1-97BEDC06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E149-68DE-4585-87F9-881AD1EE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19C4-5A26-4D08-98CF-27359B060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43BB-CC2E-4F10-B830-9126C4A0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1B6DF-455B-4F92-BC4F-22E7F977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F97B-E30B-45F5-9049-674D0ED9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6263-B05C-4841-B922-4B2E4A60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849-3240-4B22-A9FA-D6A8B802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7CB7-1258-4FBE-AFE9-C844BBAD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C472-E6C1-4D8C-9ABD-CA9F86C7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7580-AF7B-4EA3-AFA8-3FF0F5528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1FA87-E343-4C39-A520-92A0105E7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7DA90-E2FD-400C-A7C5-53612C56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7B74E-3C32-453D-BC24-EBEA3330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7796C-2274-4412-8E99-2480DDD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3D76-8EC8-4A48-827B-68D40039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8EB7-5AEF-410B-911E-173134EE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23366-2DFE-4351-8F42-CBB6F8DA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07D39-2842-47FA-A5BB-A1C90E45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6ACF-85FC-4106-AB1D-363E7601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7F060-3BDE-4FD6-9D84-832B09E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DA60-FD1A-40BF-B23B-4A7CED4B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9BA-235B-4E77-B551-D98238CE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2FB2-9D34-46EE-8AB4-DEA766B7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277BA-66CE-4CF6-BC14-3921211D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E7EE-E1BB-4FCD-9869-4647BF0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88FB7-126D-4211-973C-715C3A8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171E-41E5-480B-A771-3B07C75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803-23D5-46E8-9E2D-6FE6599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CD015-E6A4-45FF-B336-35D386893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CA49-99B7-47F9-A62E-4BC177DD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0FC1-6715-4878-9BBE-971EB5B6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A6A0-C7FF-4F2A-B9ED-7C886280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B16D-22C4-4178-83C6-E4A2F0C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C8678-916A-4091-AC8A-E58A3646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9645-9A50-4160-8916-1355F188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D84C-26BF-40C6-BBB4-C428AB34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F192-78D0-496B-8BFD-508F63555054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34E2-BE5F-442F-AC48-6DACBF51A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E142-D9C3-4642-99D9-077C48F68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3A32B34-DE21-49E7-9F0B-0DA91C9DB276}"/>
              </a:ext>
            </a:extLst>
          </p:cNvPr>
          <p:cNvSpPr/>
          <p:nvPr/>
        </p:nvSpPr>
        <p:spPr>
          <a:xfrm>
            <a:off x="957490" y="1866900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DNA Sequences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967DE07D-D2AB-4759-9918-B291B0537E3A}"/>
              </a:ext>
            </a:extLst>
          </p:cNvPr>
          <p:cNvSpPr/>
          <p:nvPr/>
        </p:nvSpPr>
        <p:spPr>
          <a:xfrm>
            <a:off x="5249046" y="1866897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Sequences</a:t>
            </a: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C9244CD8-3391-498A-B5DE-3C0C7DFF3FF9}"/>
              </a:ext>
            </a:extLst>
          </p:cNvPr>
          <p:cNvSpPr/>
          <p:nvPr/>
        </p:nvSpPr>
        <p:spPr>
          <a:xfrm>
            <a:off x="3182484" y="1866899"/>
            <a:ext cx="2034722" cy="91440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ExPASy</a:t>
            </a:r>
            <a:r>
              <a:rPr lang="en-US" dirty="0">
                <a:solidFill>
                  <a:sysClr val="windowText" lastClr="000000"/>
                </a:solidFill>
              </a:rPr>
              <a:t> Translation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516CD7-6DDB-4428-A8DC-1017300B6C62}"/>
              </a:ext>
            </a:extLst>
          </p:cNvPr>
          <p:cNvSpPr/>
          <p:nvPr/>
        </p:nvSpPr>
        <p:spPr>
          <a:xfrm>
            <a:off x="7597094" y="1866899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Motif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Search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4FABBE4-EA12-40F8-8EF8-CEF64EADCC5B}"/>
              </a:ext>
            </a:extLst>
          </p:cNvPr>
          <p:cNvSpPr/>
          <p:nvPr/>
        </p:nvSpPr>
        <p:spPr>
          <a:xfrm>
            <a:off x="9306558" y="1866897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 Repeat Types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0519DE1-D6EE-48A1-8EAC-331E00AFE7B7}"/>
              </a:ext>
            </a:extLst>
          </p:cNvPr>
          <p:cNvSpPr/>
          <p:nvPr/>
        </p:nvSpPr>
        <p:spPr>
          <a:xfrm>
            <a:off x="2040936" y="3238495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1804F1-8C67-48BF-8241-309DAB270AC9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 flipV="1">
            <a:off x="2820580" y="2324099"/>
            <a:ext cx="56537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114415-ED24-4698-8F6C-CEB033AE6B79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5013734" y="2324097"/>
            <a:ext cx="44232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CEA52-D91A-4CB9-A9BF-8EEC63EF31A1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9126537" y="2324097"/>
            <a:ext cx="387031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F6FCDB3-01A3-44B7-9DA7-648F3491A40B}"/>
              </a:ext>
            </a:extLst>
          </p:cNvPr>
          <p:cNvSpPr/>
          <p:nvPr/>
        </p:nvSpPr>
        <p:spPr>
          <a:xfrm>
            <a:off x="5914890" y="3238495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 Explanability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C0AE76AE-5997-48B9-813E-098CC4101B8C}"/>
              </a:ext>
            </a:extLst>
          </p:cNvPr>
          <p:cNvSpPr/>
          <p:nvPr/>
        </p:nvSpPr>
        <p:spPr>
          <a:xfrm>
            <a:off x="3977913" y="3238495"/>
            <a:ext cx="1529443" cy="9144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Model(s)</a:t>
            </a:r>
          </a:p>
        </p:txBody>
      </p:sp>
      <p:sp>
        <p:nvSpPr>
          <p:cNvPr id="49" name="Flowchart: Data 48">
            <a:extLst>
              <a:ext uri="{FF2B5EF4-FFF2-40B4-BE49-F238E27FC236}">
                <a16:creationId xmlns:a16="http://schemas.microsoft.com/office/drawing/2014/main" id="{D6C5F7F7-6D46-4F97-89A2-94372E0DD711}"/>
              </a:ext>
            </a:extLst>
          </p:cNvPr>
          <p:cNvSpPr/>
          <p:nvPr/>
        </p:nvSpPr>
        <p:spPr>
          <a:xfrm>
            <a:off x="7666580" y="3238492"/>
            <a:ext cx="2294166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 </a:t>
            </a:r>
            <a:r>
              <a:rPr lang="en-US" dirty="0" err="1">
                <a:solidFill>
                  <a:sysClr val="windowText" lastClr="000000"/>
                </a:solidFill>
              </a:rPr>
              <a:t>Importances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0FE13D-CA78-4503-838A-7F98CE4CC910}"/>
              </a:ext>
            </a:extLst>
          </p:cNvPr>
          <p:cNvCxnSpPr>
            <a:cxnSpLocks/>
            <a:stCxn id="24" idx="3"/>
            <a:endCxn id="49" idx="2"/>
          </p:cNvCxnSpPr>
          <p:nvPr/>
        </p:nvCxnSpPr>
        <p:spPr>
          <a:xfrm flipV="1">
            <a:off x="7444333" y="3695692"/>
            <a:ext cx="451664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84C4892-887D-48EA-8851-8901C4880F27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7112136" y="2324097"/>
            <a:ext cx="48495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7CD3B5F-1629-4BA7-8E87-EB6E16A8A9F8}"/>
              </a:ext>
            </a:extLst>
          </p:cNvPr>
          <p:cNvCxnSpPr>
            <a:cxnSpLocks/>
            <a:stCxn id="37" idx="3"/>
            <a:endCxn id="24" idx="1"/>
          </p:cNvCxnSpPr>
          <p:nvPr/>
        </p:nvCxnSpPr>
        <p:spPr>
          <a:xfrm>
            <a:off x="5507356" y="3695695"/>
            <a:ext cx="4075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21521DE-C711-4664-AE79-F0475AE3FA72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>
            <a:off x="3570379" y="3695695"/>
            <a:ext cx="40753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7CB76FB-0EDE-4268-A472-F9E5D4C1C318}"/>
              </a:ext>
            </a:extLst>
          </p:cNvPr>
          <p:cNvCxnSpPr>
            <a:stCxn id="8" idx="3"/>
            <a:endCxn id="9" idx="0"/>
          </p:cNvCxnSpPr>
          <p:nvPr/>
        </p:nvCxnSpPr>
        <p:spPr>
          <a:xfrm rot="5400000">
            <a:off x="6241529" y="-654574"/>
            <a:ext cx="457198" cy="732894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8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7</cp:revision>
  <dcterms:created xsi:type="dcterms:W3CDTF">2020-04-03T13:56:18Z</dcterms:created>
  <dcterms:modified xsi:type="dcterms:W3CDTF">2020-04-03T16:11:17Z</dcterms:modified>
</cp:coreProperties>
</file>