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32" d="100"/>
          <a:sy n="132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4/7/18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4/7/18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User</cp:lastModifiedBy>
  <cp:revision>41</cp:revision>
  <dcterms:created xsi:type="dcterms:W3CDTF">2017-02-13T16:18:36Z</dcterms:created>
  <dcterms:modified xsi:type="dcterms:W3CDTF">2018-04-08T02:51:31Z</dcterms:modified>
  <cp:category/>
</cp:coreProperties>
</file>