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gif" ContentType="image/gif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</p:sldIdLst>
  <p:notesMasterIdLst>
    <p:notesMasterId r:id="rId2"/>
  </p:notesMasterIdLst>
  <p:handoutMasterIdLst>
    <p:handoutMasterId r:id="rId3"/>
  </p:handoutMaster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/>
    <p:restoredTop sz="94648"/>
  </p:normalViewPr>
  <p:slideViewPr>
    <p:cSldViewPr>
      <p:cViewPr varScale="1">
        <p:scale>
          <a:sx n="112" d="100"/>
          <a:sy n="112" d="100"/>
        </p:scale>
        <p:origin x="174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tags" Target="tags/tag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56253-81D4-504C-9F22-C43A5586B7F8}" type="datetimeFigureOut">
              <a:rPr lang="en-US" smtClean="0"/>
              <a:t>4/18/18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7671F-65B2-C943-88AE-640BC5686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608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38B4D-A065-A048-981C-DE16882AB0B1}" type="datetimeFigureOut">
              <a:rPr lang="en-US" smtClean="0"/>
              <a:t>4/18/18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00962-FE5E-434B-80E6-1D6B8A94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500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-hea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0029"/>
            <a:ext cx="9144000" cy="60453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1850-337E-7747-91FB-64B4051995E4}" type="datetime1">
              <a:rPr lang="en-US" smtClean="0"/>
              <a:t>4/18/18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86800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2456-9DF9-7F42-9863-03F75BEC0447}" type="datetime1">
              <a:rPr lang="en-US" smtClean="0"/>
              <a:t>4/18/18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pic>
        <p:nvPicPr>
          <p:cNvPr id="12" name="Picture 11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746"/>
            <a:ext cx="8640959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 anchor="b"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86800" cy="45720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DAA0C-97E8-DA4A-9975-EC4E464C2F40}" type="datetime1">
              <a:rPr lang="en-US" smtClean="0"/>
              <a:t>4/18/18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pic>
        <p:nvPicPr>
          <p:cNvPr id="12" name="Picture 11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746"/>
            <a:ext cx="8640959" cy="360362"/>
          </a:xfrm>
        </p:spPr>
        <p:txBody>
          <a:bodyPr anchor="t"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logo-head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1" b="17748"/>
          <a:stretch/>
        </p:blipFill>
        <p:spPr>
          <a:xfrm>
            <a:off x="0" y="3309180"/>
            <a:ext cx="9180512" cy="357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pic>
        <p:nvPicPr>
          <p:cNvPr id="9" name="Picture 8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2204864"/>
            <a:ext cx="4244280" cy="40324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4864"/>
            <a:ext cx="4244280" cy="40324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F9C-33B6-4248-95F4-E755A51BE64F}" type="datetime1">
              <a:rPr lang="en-US" smtClean="0"/>
              <a:t>4/18/18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1" y="1038424"/>
            <a:ext cx="8640960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pic>
        <p:nvPicPr>
          <p:cNvPr id="9" name="Picture 8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2204864"/>
            <a:ext cx="4244280" cy="4032448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4864"/>
            <a:ext cx="4244280" cy="4032448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3915-059E-FD4B-A198-BD5AD9F97206}" type="datetime1">
              <a:rPr lang="en-US" smtClean="0"/>
              <a:t>4/18/18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1" y="1038424"/>
            <a:ext cx="8640960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677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pic>
        <p:nvPicPr>
          <p:cNvPr id="9" name="Picture 8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61104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5196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CE28-510F-5240-BB2D-5CAA84033ED0}" type="datetime1">
              <a:rPr lang="en-US" smtClean="0"/>
              <a:t>4/18/18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424"/>
            <a:ext cx="8640959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2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pic>
        <p:nvPicPr>
          <p:cNvPr id="9" name="Picture 8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44280" cy="4637112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4280" cy="4637112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473B6-9DB1-6841-865B-A1275004FC4D}" type="datetime1">
              <a:rPr lang="en-US" smtClean="0"/>
              <a:t>4/18/18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424"/>
            <a:ext cx="8640959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92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C1FE-9025-5C49-BA5C-C24D6151D8FF}" type="datetime1">
              <a:rPr lang="en-US" smtClean="0"/>
              <a:t>4/18/18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62670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600200"/>
            <a:ext cx="8640960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356350"/>
            <a:ext cx="2339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1BC43-4B43-954F-8BAE-86993A84B7B7}" type="datetime1">
              <a:rPr lang="en-US" smtClean="0"/>
              <a:t>4/18/18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9792" y="6356350"/>
            <a:ext cx="3960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888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2" r:id="rId5"/>
    <p:sldLayoutId id="2147483658" r:id="rId6"/>
    <p:sldLayoutId id="2147483657" r:id="rId7"/>
    <p:sldLayoutId id="2147483659" r:id="rId8"/>
    <p:sldLayoutId id="2147483654" r:id="rId9"/>
    <p:sldLayoutId id="2147483655" r:id="rId10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file12ee32e5f7f99.png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file12ee3acf5600.png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file12ee32f86048e.png"/><Relationship Id="rId3" Type="http://schemas.openxmlformats.org/officeDocument/2006/relationships/image" Target="../media/file12ee34f26c0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Generating Inline Reports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A Working Example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Single text area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251520" y="1600200"/>
            <a:ext cx="8686800" cy="4572000"/>
          </a:xfrm>
        </p:spPr>
        <p:txBody>
          <a:bodyPr/>
          <a:lstStyle/>
          <a:p>
            <a:r>
              <a:rPr/>
              <a:t>This vignette provides examples of how to add different types of slide content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Lists are pretty straight forward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/>
        <p:txBody xmlns:a="http://schemas.openxmlformats.org/drawingml/2006/main" xmlns:r="http://schemas.openxmlformats.org/officeDocument/2006/relationships" xmlns:p="http://schemas.openxmlformats.org/presentationml/2006/main">
          <a:bodyPr/>
          <a:lstStyle/>
          <a:p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Top level item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This is a sub bullet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This is another sub bullet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ggplot objects can be inserted directly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51520" y="1600200"/>
            <a:ext cx="8686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Images can be inserted from files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quarter" idx="13"/>
          </p:nvPr>
        </p:nvSpPr>
        <p:spPr>
          <a:xfrm>
            <a:off x="251520" y="1038746"/>
            <a:ext cx="8640959" cy="360362"/>
          </a:xfrm>
        </p:spPr>
        <p:txBody>
          <a:bodyPr/>
          <a:lstStyle/>
          <a:p>
            <a:r>
              <a:rPr/>
              <a:t>But the image should have the same aspect ratio as the placeholder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51520" y="1600200"/>
            <a:ext cx="8686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Simple Tables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251520" y="1600200"/>
          <a:ext cx="8686800" cy="4572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40971"/>
                <a:gridCol w="1240971"/>
                <a:gridCol w="1240971"/>
                <a:gridCol w="1240971"/>
                <a:gridCol w="1240971"/>
                <a:gridCol w="1240971"/>
                <a:gridCol w="1240971"/>
              </a:tblGrid>
              <a:tr h="2286000">
                <a:tc>
                  <a:txBody>
                    <a:bodyPr/>
                    <a:lstStyle/>
                    <a:p>
                      <a:r>
                        <a:t>F1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ka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Q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MW</a:t>
                      </a:r>
                    </a:p>
                  </a:txBody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0.744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0.282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0.747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140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Flextables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251520" y="1600200"/>
          <a:ext cx="8686800" cy="4572000"/>
        </p:xfrm>
        <a:graphic>
          <a:graphicData uri="http://schemas.openxmlformats.org/drawingml/2006/table">
            <a:tbl>
              <a:tblPr/>
              <a:tblGrid>
                <a:gridCol w="476983"/>
                <a:gridCol w="476983"/>
                <a:gridCol w="476983"/>
                <a:gridCol w="476983"/>
                <a:gridCol w="476983"/>
                <a:gridCol w="476983"/>
                <a:gridCol w="618246"/>
              </a:tblGrid>
              <a:tr h="275061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Vc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Vp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Q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MW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0.744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0.282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3.610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2.750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0.747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140.000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/>
          <a:p>
            <a:r>
              <a:rPr/>
              <a:t>Two columns of lists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half" idx="1"/>
          </p:nvPr>
        </p:nvSpPr>
        <p:spPr/>
        <p:txBody xmlns:a="http://schemas.openxmlformats.org/drawingml/2006/main" xmlns:r="http://schemas.openxmlformats.org/officeDocument/2006/relationships" xmlns:p="http://schemas.openxmlformats.org/presentationml/2006/main">
          <a:bodyPr/>
          <a:lstStyle/>
          <a:p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Top level item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This is a sub bullet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This is another sub bullet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" name=""/>
          <p:cNvGraphicFramePr>
            <a:graphicFrameLocks noGrp="true"/>
          </p:cNvGraphicFramePr>
          <p:nvPr/>
        </p:nvGraphicFramePr>
        <p:xfrm rot="0">
          <a:off x="4648200" y="1600200"/>
          <a:ext cx="4251960" cy="4572000"/>
        </p:xfrm>
        <a:graphic>
          <a:graphicData uri="http://schemas.openxmlformats.org/drawingml/2006/table">
            <a:tbl>
              <a:tblPr/>
              <a:tblGrid>
                <a:gridCol w="476983"/>
                <a:gridCol w="476983"/>
                <a:gridCol w="476983"/>
                <a:gridCol w="476983"/>
                <a:gridCol w="476983"/>
                <a:gridCol w="476983"/>
                <a:gridCol w="618246"/>
              </a:tblGrid>
              <a:tr h="275061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Vc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Vp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Q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MW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0.744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0.282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3.610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2.750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0.747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140.000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/>
          <a:p>
            <a:r>
              <a:rPr/>
              <a:t>ggplot vs imagefile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body" idx="14"/>
          </p:nvPr>
        </p:nvSpPr>
        <p:spPr>
          <a:xfrm>
            <a:off x="251520" y="1535113"/>
            <a:ext cx="4245868" cy="639762"/>
          </a:xfrm>
        </p:spPr>
        <p:txBody>
          <a:bodyPr/>
          <a:lstStyle/>
          <a:p>
            <a:r>
              <a:rPr/>
              <a:t>Image file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/>
          <a:lstStyle/>
          <a:p>
            <a:r>
              <a:rPr/>
              <a:t>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5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51520" y="2204864"/>
            <a:ext cx="4244280" cy="4032448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6" name="pic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4648200" y="2204864"/>
            <a:ext cx="4244280" cy="4032448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Calibri</vt:lpstr>
      <vt:lpstr>Arial</vt:lpstr>
      <vt:lpstr>Office Theme</vt:lpstr>
    </vt:vector>
  </TitlesOfParts>
  <Manager/>
  <Company/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jmh</cp:lastModifiedBy>
  <cp:revision>42</cp:revision>
  <dcterms:created xsi:type="dcterms:W3CDTF">2017-02-13T16:18:36Z</dcterms:created>
  <dcterms:modified xmlns:xsi="http://www.w3.org/2001/XMLSchema-instance" xmlns:dcterms="http://purl.org/dc/terms/" xsi:type="dcterms:W3CDTF">2019-01-11T20:40:25Z</dcterms:modified>
  <cp:category/>
</cp:coreProperties>
</file>