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32" d="100"/>
          <a:sy n="132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4/7/18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4/7/18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4/7/18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4/7/18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4/7/18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6d031608476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report_image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report_image.png"/><Relationship Id="rId3" Type="http://schemas.openxmlformats.org/officeDocument/2006/relationships/image" Target="../media/file6d051c7ba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Generating Inline Reports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Working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Single text area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/>
          <a:p>
            <a:r>
              <a:rPr/>
              <a:t>This vignette provides examples of how to add different types of slide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Lists are pretty straight forward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ggplot objects can be inserted directly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40960" cy="4637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Images can be inserted from files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/>
          <a:lstStyle/>
          <a:p>
            <a:r>
              <a:rPr/>
              <a:t>But the image should have the same aspect ratio as the placeholder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40960" cy="4637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Simple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40960" cy="46371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4422"/>
                <a:gridCol w="1234422"/>
                <a:gridCol w="1234422"/>
                <a:gridCol w="1234422"/>
                <a:gridCol w="1234422"/>
                <a:gridCol w="1234422"/>
                <a:gridCol w="1234422"/>
              </a:tblGrid>
              <a:tr h="2318556">
                <a:tc>
                  <a:txBody>
                    <a:bodyPr/>
                    <a:lstStyle/>
                    <a:p>
                      <a:r>
                        <a:t>F1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MW</a:t>
                      </a:r>
                    </a:p>
                  </a:txBody>
                </a:tc>
              </a:tr>
              <a:tr h="2318556">
                <a:tc>
                  <a:txBody>
                    <a:bodyPr/>
                    <a:lstStyle/>
                    <a:p>
                      <a:r>
                        <a:t>0.744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Flextables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40960" cy="4637112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Two columns of lists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648200" y="1600200"/>
          <a:ext cx="4244280" cy="4637112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ggplot vs imagefile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/>
          <a:lstStyle/>
          <a:p>
            <a:r>
              <a:rPr/>
              <a:t>Image 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/>
          <a:lstStyle/>
          <a:p>
            <a:r>
              <a:rPr/>
              <a:t>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2204864"/>
            <a:ext cx="4244280" cy="40324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2204864"/>
            <a:ext cx="4244280" cy="40324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41</cp:revision>
  <dcterms:created xsi:type="dcterms:W3CDTF">2017-02-13T16:18:36Z</dcterms:created>
  <dcterms:modified xmlns:xsi="http://www.w3.org/2001/XMLSchema-instance" xmlns:dcterms="http://purl.org/dc/terms/" xsi:type="dcterms:W3CDTF">2018-04-21T11:39:57Z</dcterms:modified>
  <cp:category/>
</cp:coreProperties>
</file>